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53ae3032d47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7d3d163a274d34"/>
  </p:sldMasterIdLst>
  <p:sldIdLst>
    <p:sldId xmlns:r="http://schemas.openxmlformats.org/officeDocument/2006/relationships" id="256" r:id="R0ae699291f064516"/>
    <p:sldId xmlns:r="http://schemas.openxmlformats.org/officeDocument/2006/relationships" id="257" r:id="R8d30de99941f4955"/>
    <p:sldId xmlns:r="http://schemas.openxmlformats.org/officeDocument/2006/relationships" id="258" r:id="R132239bbb3654cc3"/>
    <p:sldId xmlns:r="http://schemas.openxmlformats.org/officeDocument/2006/relationships" id="259" r:id="R72e1f43d5d75448d"/>
    <p:sldId xmlns:r="http://schemas.openxmlformats.org/officeDocument/2006/relationships" id="260" r:id="R1e99a22c60aa4558"/>
    <p:sldId xmlns:r="http://schemas.openxmlformats.org/officeDocument/2006/relationships" id="261" r:id="R12e48b6f6a31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d3d163a274d34" /><Relationship Type="http://schemas.openxmlformats.org/officeDocument/2006/relationships/slide" Target="/ppt/slides/slide1.xml" Id="R0ae699291f064516" /><Relationship Type="http://schemas.openxmlformats.org/officeDocument/2006/relationships/slide" Target="/ppt/slides/slide2.xml" Id="R8d30de99941f4955" /><Relationship Type="http://schemas.openxmlformats.org/officeDocument/2006/relationships/slide" Target="/ppt/slides/slide3.xml" Id="R132239bbb3654cc3" /><Relationship Type="http://schemas.openxmlformats.org/officeDocument/2006/relationships/slide" Target="/ppt/slides/slide4.xml" Id="R72e1f43d5d75448d" /><Relationship Type="http://schemas.openxmlformats.org/officeDocument/2006/relationships/slide" Target="/ppt/slides/slide5.xml" Id="R1e99a22c60aa4558" /><Relationship Type="http://schemas.openxmlformats.org/officeDocument/2006/relationships/slide" Target="/ppt/slides/slide6.xml" Id="R12e48b6f6a31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8c4e86a1c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fbd533b284633" /><Relationship Type="http://schemas.openxmlformats.org/officeDocument/2006/relationships/theme" Target="/ppt/slideMasters/theme/theme1.xml" Id="R80823eb0d6a247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fbd533b28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ad014e2d2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26c3d3824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7678517b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2abc2a53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d656bb435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7665614448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