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6475fa7b44f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ca420d6a564888"/>
  </p:sldMasterIdLst>
  <p:sldIdLst>
    <p:sldId xmlns:r="http://schemas.openxmlformats.org/officeDocument/2006/relationships" id="256" r:id="R5ba4e3d1410e49b5"/>
    <p:sldId xmlns:r="http://schemas.openxmlformats.org/officeDocument/2006/relationships" id="257" r:id="R5e62902974924518"/>
    <p:sldId xmlns:r="http://schemas.openxmlformats.org/officeDocument/2006/relationships" id="258" r:id="Rbc85c3cdde984e6d"/>
    <p:sldId xmlns:r="http://schemas.openxmlformats.org/officeDocument/2006/relationships" id="259" r:id="Rcd6050944201476a"/>
    <p:sldId xmlns:r="http://schemas.openxmlformats.org/officeDocument/2006/relationships" id="260" r:id="R307c4a060afa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a420d6a564888" /><Relationship Type="http://schemas.openxmlformats.org/officeDocument/2006/relationships/slide" Target="/ppt/slides/slide1.xml" Id="R5ba4e3d1410e49b5" /><Relationship Type="http://schemas.openxmlformats.org/officeDocument/2006/relationships/slide" Target="/ppt/slides/slide2.xml" Id="R5e62902974924518" /><Relationship Type="http://schemas.openxmlformats.org/officeDocument/2006/relationships/slide" Target="/ppt/slides/slide3.xml" Id="Rbc85c3cdde984e6d" /><Relationship Type="http://schemas.openxmlformats.org/officeDocument/2006/relationships/slide" Target="/ppt/slides/slide4.xml" Id="Rcd6050944201476a" /><Relationship Type="http://schemas.openxmlformats.org/officeDocument/2006/relationships/slide" Target="/ppt/slides/slide5.xml" Id="R307c4a060afa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a8df342e848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ec1fedce84a23" /><Relationship Type="http://schemas.openxmlformats.org/officeDocument/2006/relationships/theme" Target="/ppt/slideMasters/theme/theme1.xml" Id="R6401e50b24c546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4ec1fedce84a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3506c451c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7fe9a22fd49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0f4db00a2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457d19aaf41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127ca7e3944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