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8c7cb0939344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af53643c1d4fe0"/>
  </p:sldMasterIdLst>
  <p:sldIdLst>
    <p:sldId xmlns:r="http://schemas.openxmlformats.org/officeDocument/2006/relationships" id="256" r:id="R0c3cae792d8544fd"/>
    <p:sldId xmlns:r="http://schemas.openxmlformats.org/officeDocument/2006/relationships" id="257" r:id="R8d34cfdde1bd4c65"/>
    <p:sldId xmlns:r="http://schemas.openxmlformats.org/officeDocument/2006/relationships" id="258" r:id="Rca89b3f27b364b7d"/>
    <p:sldId xmlns:r="http://schemas.openxmlformats.org/officeDocument/2006/relationships" id="259" r:id="R6ac66f5f774b4aa3"/>
    <p:sldId xmlns:r="http://schemas.openxmlformats.org/officeDocument/2006/relationships" id="260" r:id="R4271e926adc445f8"/>
    <p:sldId xmlns:r="http://schemas.openxmlformats.org/officeDocument/2006/relationships" id="261" r:id="R05e7cb43f8974e10"/>
    <p:sldId xmlns:r="http://schemas.openxmlformats.org/officeDocument/2006/relationships" id="262" r:id="R64e803f66f5e4e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af53643c1d4fe0" /><Relationship Type="http://schemas.openxmlformats.org/officeDocument/2006/relationships/slide" Target="/ppt/slides/slide1.xml" Id="R0c3cae792d8544fd" /><Relationship Type="http://schemas.openxmlformats.org/officeDocument/2006/relationships/slide" Target="/ppt/slides/slide2.xml" Id="R8d34cfdde1bd4c65" /><Relationship Type="http://schemas.openxmlformats.org/officeDocument/2006/relationships/slide" Target="/ppt/slides/slide3.xml" Id="Rca89b3f27b364b7d" /><Relationship Type="http://schemas.openxmlformats.org/officeDocument/2006/relationships/slide" Target="/ppt/slides/slide4.xml" Id="R6ac66f5f774b4aa3" /><Relationship Type="http://schemas.openxmlformats.org/officeDocument/2006/relationships/slide" Target="/ppt/slides/slide5.xml" Id="R4271e926adc445f8" /><Relationship Type="http://schemas.openxmlformats.org/officeDocument/2006/relationships/slide" Target="/ppt/slides/slide6.xml" Id="R05e7cb43f8974e10" /><Relationship Type="http://schemas.openxmlformats.org/officeDocument/2006/relationships/slide" Target="/ppt/slides/slide7.xml" Id="R64e803f66f5e4e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dd96c19c9641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3fee152144bf6" /><Relationship Type="http://schemas.openxmlformats.org/officeDocument/2006/relationships/theme" Target="/ppt/slideMasters/theme/theme1.xml" Id="Ra2bfad301e3840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63fee152144b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9f6791b3745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8c614d76147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a2387ebdc4a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73b0180904f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c5c03a5de42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a14a3e5bb4c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e5ff3e47e4e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V-L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V-L HOLDING AS ble etablert [år] og holder til i Båtstø.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4 950 280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 THORBJØRN 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Høvikskogen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3477 Båtstø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thorbjorn@lovasror.no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916 160 321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