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85ed0cb45a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19a7df4184f3a"/>
  </p:sldMasterIdLst>
  <p:sldIdLst>
    <p:sldId xmlns:r="http://schemas.openxmlformats.org/officeDocument/2006/relationships" id="256" r:id="R5a97946601024757"/>
    <p:sldId xmlns:r="http://schemas.openxmlformats.org/officeDocument/2006/relationships" id="257" r:id="R3318c7138f5d429c"/>
    <p:sldId xmlns:r="http://schemas.openxmlformats.org/officeDocument/2006/relationships" id="258" r:id="Rfc4f0e863e824143"/>
    <p:sldId xmlns:r="http://schemas.openxmlformats.org/officeDocument/2006/relationships" id="259" r:id="R884e99b659f44e56"/>
    <p:sldId xmlns:r="http://schemas.openxmlformats.org/officeDocument/2006/relationships" id="260" r:id="Re5d2c97cacf44b63"/>
    <p:sldId xmlns:r="http://schemas.openxmlformats.org/officeDocument/2006/relationships" id="261" r:id="R6e2211d730bd44b9"/>
    <p:sldId xmlns:r="http://schemas.openxmlformats.org/officeDocument/2006/relationships" id="262" r:id="R5bcbd139c12a43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19a7df4184f3a" /><Relationship Type="http://schemas.openxmlformats.org/officeDocument/2006/relationships/slide" Target="/ppt/slides/slide1.xml" Id="R5a97946601024757" /><Relationship Type="http://schemas.openxmlformats.org/officeDocument/2006/relationships/slide" Target="/ppt/slides/slide2.xml" Id="R3318c7138f5d429c" /><Relationship Type="http://schemas.openxmlformats.org/officeDocument/2006/relationships/slide" Target="/ppt/slides/slide3.xml" Id="Rfc4f0e863e824143" /><Relationship Type="http://schemas.openxmlformats.org/officeDocument/2006/relationships/slide" Target="/ppt/slides/slide4.xml" Id="R884e99b659f44e56" /><Relationship Type="http://schemas.openxmlformats.org/officeDocument/2006/relationships/slide" Target="/ppt/slides/slide5.xml" Id="Re5d2c97cacf44b63" /><Relationship Type="http://schemas.openxmlformats.org/officeDocument/2006/relationships/slide" Target="/ppt/slides/slide6.xml" Id="R6e2211d730bd44b9" /><Relationship Type="http://schemas.openxmlformats.org/officeDocument/2006/relationships/slide" Target="/ppt/slides/slide7.xml" Id="R5bcbd139c12a43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eb13ff94b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9981b24954cf6" /><Relationship Type="http://schemas.openxmlformats.org/officeDocument/2006/relationships/theme" Target="/ppt/slideMasters/theme/theme1.xml" Id="Rb7d7ea58657a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49981b2495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1870f1def41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9582ca95a41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329c06ce0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0285165ed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fd5f4a8524d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ef50d0d1e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da5fb2cfe40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HEST1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HEST1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HEST1 HOLDING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HEST1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HEST1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HEST1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983 879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1 161 884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HEST1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HESTDALEN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HEST1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Aschimlinna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916 184 352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HEST1 HOLDING AS</a:t>
            </a:r>
          </a:p>
        </p:txBody>
      </p:sp>
    </p:spTree>
  </p:cSld>
  <p:clrMapOvr>
    <a:masterClrMapping xmlns:a="http://schemas.openxmlformats.org/drawingml/2006/main"/>
  </p:clrMapOvr>
</p:sld>
</file>