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f104a28bc43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c0bf4d489450a"/>
  </p:sldMasterIdLst>
  <p:sldIdLst>
    <p:sldId xmlns:r="http://schemas.openxmlformats.org/officeDocument/2006/relationships" id="256" r:id="Rb1a8f969bc2b47af"/>
    <p:sldId xmlns:r="http://schemas.openxmlformats.org/officeDocument/2006/relationships" id="257" r:id="R34150e31d5f44104"/>
    <p:sldId xmlns:r="http://schemas.openxmlformats.org/officeDocument/2006/relationships" id="258" r:id="R5869b10bad444fbf"/>
    <p:sldId xmlns:r="http://schemas.openxmlformats.org/officeDocument/2006/relationships" id="259" r:id="R44480f2ce7a844e9"/>
    <p:sldId xmlns:r="http://schemas.openxmlformats.org/officeDocument/2006/relationships" id="260" r:id="R690afa8286734212"/>
    <p:sldId xmlns:r="http://schemas.openxmlformats.org/officeDocument/2006/relationships" id="261" r:id="R433d21924aca45c6"/>
    <p:sldId xmlns:r="http://schemas.openxmlformats.org/officeDocument/2006/relationships" id="262" r:id="Re3a7ec076b57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c0bf4d489450a" /><Relationship Type="http://schemas.openxmlformats.org/officeDocument/2006/relationships/slide" Target="/ppt/slides/slide1.xml" Id="Rb1a8f969bc2b47af" /><Relationship Type="http://schemas.openxmlformats.org/officeDocument/2006/relationships/slide" Target="/ppt/slides/slide2.xml" Id="R34150e31d5f44104" /><Relationship Type="http://schemas.openxmlformats.org/officeDocument/2006/relationships/slide" Target="/ppt/slides/slide3.xml" Id="R5869b10bad444fbf" /><Relationship Type="http://schemas.openxmlformats.org/officeDocument/2006/relationships/slide" Target="/ppt/slides/slide4.xml" Id="R44480f2ce7a844e9" /><Relationship Type="http://schemas.openxmlformats.org/officeDocument/2006/relationships/slide" Target="/ppt/slides/slide5.xml" Id="R690afa8286734212" /><Relationship Type="http://schemas.openxmlformats.org/officeDocument/2006/relationships/slide" Target="/ppt/slides/slide6.xml" Id="R433d21924aca45c6" /><Relationship Type="http://schemas.openxmlformats.org/officeDocument/2006/relationships/slide" Target="/ppt/slides/slide7.xml" Id="Re3a7ec076b57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12bb079bb44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dc24a159f4a7e" /><Relationship Type="http://schemas.openxmlformats.org/officeDocument/2006/relationships/theme" Target="/ppt/slideMasters/theme/theme1.xml" Id="R139640a88d084e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4dc24a159f4a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29aaad0d3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a419a72074a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40832da94d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3de52ed4449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c0eb4b8e4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b5a8bb1b445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2c4e326d743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