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2dec923ea44f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aacf6fd5dc4d98"/>
  </p:sldMasterIdLst>
  <p:sldIdLst>
    <p:sldId xmlns:r="http://schemas.openxmlformats.org/officeDocument/2006/relationships" id="256" r:id="Rdcf9002a22db46c1"/>
    <p:sldId xmlns:r="http://schemas.openxmlformats.org/officeDocument/2006/relationships" id="257" r:id="R9d52229be0194cab"/>
    <p:sldId xmlns:r="http://schemas.openxmlformats.org/officeDocument/2006/relationships" id="258" r:id="Rfd1f8fb8c09c4560"/>
    <p:sldId xmlns:r="http://schemas.openxmlformats.org/officeDocument/2006/relationships" id="259" r:id="R8088ad7c2d744cb6"/>
    <p:sldId xmlns:r="http://schemas.openxmlformats.org/officeDocument/2006/relationships" id="260" r:id="R6cdf7ae99204415e"/>
    <p:sldId xmlns:r="http://schemas.openxmlformats.org/officeDocument/2006/relationships" id="261" r:id="R48884a01793a43c3"/>
    <p:sldId xmlns:r="http://schemas.openxmlformats.org/officeDocument/2006/relationships" id="262" r:id="Rc284e55d5b7a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acf6fd5dc4d98" /><Relationship Type="http://schemas.openxmlformats.org/officeDocument/2006/relationships/slide" Target="/ppt/slides/slide1.xml" Id="Rdcf9002a22db46c1" /><Relationship Type="http://schemas.openxmlformats.org/officeDocument/2006/relationships/slide" Target="/ppt/slides/slide2.xml" Id="R9d52229be0194cab" /><Relationship Type="http://schemas.openxmlformats.org/officeDocument/2006/relationships/slide" Target="/ppt/slides/slide3.xml" Id="Rfd1f8fb8c09c4560" /><Relationship Type="http://schemas.openxmlformats.org/officeDocument/2006/relationships/slide" Target="/ppt/slides/slide4.xml" Id="R8088ad7c2d744cb6" /><Relationship Type="http://schemas.openxmlformats.org/officeDocument/2006/relationships/slide" Target="/ppt/slides/slide5.xml" Id="R6cdf7ae99204415e" /><Relationship Type="http://schemas.openxmlformats.org/officeDocument/2006/relationships/slide" Target="/ppt/slides/slide6.xml" Id="R48884a01793a43c3" /><Relationship Type="http://schemas.openxmlformats.org/officeDocument/2006/relationships/slide" Target="/ppt/slides/slide7.xml" Id="Rc284e55d5b7a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556698bd749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48f9f2d4743a0" /><Relationship Type="http://schemas.openxmlformats.org/officeDocument/2006/relationships/theme" Target="/ppt/slideMasters/theme/theme1.xml" Id="Rb4bcb6289d4547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48f9f2d4743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f99cb7a2747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9e54aebde46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9d9165c1c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f102a461d45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b857f90a5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f3fb6b41b48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0b84d2a5c41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LØVÅS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RØR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15 768 170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778 614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876 381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3 887 439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916 217 552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LØVÅS RØR AS</a:t>
            </a:r>
          </a:p>
        </p:txBody>
      </p:sp>
    </p:spTree>
  </p:cSld>
  <p:clrMapOvr>
    <a:masterClrMapping xmlns:a="http://schemas.openxmlformats.org/drawingml/2006/main"/>
  </p:clrMapOvr>
</p:sld>
</file>