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c1d1f2b6db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406ccd5751418f"/>
  </p:sldMasterIdLst>
  <p:sldIdLst>
    <p:sldId xmlns:r="http://schemas.openxmlformats.org/officeDocument/2006/relationships" id="256" r:id="R0855c1b090274fb9"/>
    <p:sldId xmlns:r="http://schemas.openxmlformats.org/officeDocument/2006/relationships" id="257" r:id="R43b9899cddbc4184"/>
    <p:sldId xmlns:r="http://schemas.openxmlformats.org/officeDocument/2006/relationships" id="258" r:id="Rb30aac43b9064c48"/>
    <p:sldId xmlns:r="http://schemas.openxmlformats.org/officeDocument/2006/relationships" id="259" r:id="Rfd15c020bdae42d1"/>
    <p:sldId xmlns:r="http://schemas.openxmlformats.org/officeDocument/2006/relationships" id="260" r:id="Rd648bd64f89f43a3"/>
    <p:sldId xmlns:r="http://schemas.openxmlformats.org/officeDocument/2006/relationships" id="261" r:id="Rbae8b3fe0d0b4b33"/>
    <p:sldId xmlns:r="http://schemas.openxmlformats.org/officeDocument/2006/relationships" id="262" r:id="R688c30275e354c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406ccd5751418f" /><Relationship Type="http://schemas.openxmlformats.org/officeDocument/2006/relationships/slide" Target="/ppt/slides/slide1.xml" Id="R0855c1b090274fb9" /><Relationship Type="http://schemas.openxmlformats.org/officeDocument/2006/relationships/slide" Target="/ppt/slides/slide2.xml" Id="R43b9899cddbc4184" /><Relationship Type="http://schemas.openxmlformats.org/officeDocument/2006/relationships/slide" Target="/ppt/slides/slide3.xml" Id="Rb30aac43b9064c48" /><Relationship Type="http://schemas.openxmlformats.org/officeDocument/2006/relationships/slide" Target="/ppt/slides/slide4.xml" Id="Rfd15c020bdae42d1" /><Relationship Type="http://schemas.openxmlformats.org/officeDocument/2006/relationships/slide" Target="/ppt/slides/slide5.xml" Id="Rd648bd64f89f43a3" /><Relationship Type="http://schemas.openxmlformats.org/officeDocument/2006/relationships/slide" Target="/ppt/slides/slide6.xml" Id="Rbae8b3fe0d0b4b33" /><Relationship Type="http://schemas.openxmlformats.org/officeDocument/2006/relationships/slide" Target="/ppt/slides/slide7.xml" Id="R688c30275e354c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c9617ee3e46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ae9dedf6f4c73" /><Relationship Type="http://schemas.openxmlformats.org/officeDocument/2006/relationships/theme" Target="/ppt/slideMasters/theme/theme1.xml" Id="R3a1106a94b11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bae9dedf6f4c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68984cbcf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c3f28c753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cbf8bb966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e2164ade1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49da8d33b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ae1010d0542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e0ad72971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