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8a02fdb1041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ff655bcc9544f4"/>
  </p:sldMasterIdLst>
  <p:sldIdLst>
    <p:sldId xmlns:r="http://schemas.openxmlformats.org/officeDocument/2006/relationships" id="256" r:id="Rc8798a2a49e14509"/>
    <p:sldId xmlns:r="http://schemas.openxmlformats.org/officeDocument/2006/relationships" id="257" r:id="R45a86727efaa4587"/>
    <p:sldId xmlns:r="http://schemas.openxmlformats.org/officeDocument/2006/relationships" id="258" r:id="Rd4f5e168756341ae"/>
    <p:sldId xmlns:r="http://schemas.openxmlformats.org/officeDocument/2006/relationships" id="259" r:id="Ra087304b09db4ad9"/>
    <p:sldId xmlns:r="http://schemas.openxmlformats.org/officeDocument/2006/relationships" id="260" r:id="R348b2109171a4027"/>
    <p:sldId xmlns:r="http://schemas.openxmlformats.org/officeDocument/2006/relationships" id="261" r:id="Rb7be70a4a88741d6"/>
    <p:sldId xmlns:r="http://schemas.openxmlformats.org/officeDocument/2006/relationships" id="262" r:id="R5d08993b613b4f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f655bcc9544f4" /><Relationship Type="http://schemas.openxmlformats.org/officeDocument/2006/relationships/slide" Target="/ppt/slides/slide1.xml" Id="Rc8798a2a49e14509" /><Relationship Type="http://schemas.openxmlformats.org/officeDocument/2006/relationships/slide" Target="/ppt/slides/slide2.xml" Id="R45a86727efaa4587" /><Relationship Type="http://schemas.openxmlformats.org/officeDocument/2006/relationships/slide" Target="/ppt/slides/slide3.xml" Id="Rd4f5e168756341ae" /><Relationship Type="http://schemas.openxmlformats.org/officeDocument/2006/relationships/slide" Target="/ppt/slides/slide4.xml" Id="Ra087304b09db4ad9" /><Relationship Type="http://schemas.openxmlformats.org/officeDocument/2006/relationships/slide" Target="/ppt/slides/slide5.xml" Id="R348b2109171a4027" /><Relationship Type="http://schemas.openxmlformats.org/officeDocument/2006/relationships/slide" Target="/ppt/slides/slide6.xml" Id="Rb7be70a4a88741d6" /><Relationship Type="http://schemas.openxmlformats.org/officeDocument/2006/relationships/slide" Target="/ppt/slides/slide7.xml" Id="R5d08993b613b4f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2285fd2f24b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c545497ef491a" /><Relationship Type="http://schemas.openxmlformats.org/officeDocument/2006/relationships/theme" Target="/ppt/slideMasters/theme/theme1.xml" Id="Rcb17ebaa64c649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ac545497ef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211b29c8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2a8f6b66b4d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48ac0dd3142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9984c3574c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e25de9ddc4a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f6069162f41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bc56a6fba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C.M.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C.M. HOLDING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500 180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5 494 340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10 141 784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CHRISTOPHER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Ringgata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1723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