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5532fc5ffd48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39e4a3000a4baa"/>
  </p:sldMasterIdLst>
  <p:sldIdLst>
    <p:sldId xmlns:r="http://schemas.openxmlformats.org/officeDocument/2006/relationships" id="256" r:id="R2c3b3549042547b7"/>
    <p:sldId xmlns:r="http://schemas.openxmlformats.org/officeDocument/2006/relationships" id="257" r:id="R905ea3f25e864914"/>
    <p:sldId xmlns:r="http://schemas.openxmlformats.org/officeDocument/2006/relationships" id="258" r:id="Rbbc74d1666b7410b"/>
    <p:sldId xmlns:r="http://schemas.openxmlformats.org/officeDocument/2006/relationships" id="259" r:id="R72f2324d3f094a2b"/>
    <p:sldId xmlns:r="http://schemas.openxmlformats.org/officeDocument/2006/relationships" id="260" r:id="Rd09fd6fef8804ad0"/>
    <p:sldId xmlns:r="http://schemas.openxmlformats.org/officeDocument/2006/relationships" id="261" r:id="R23e72162d18e46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39e4a3000a4baa" /><Relationship Type="http://schemas.openxmlformats.org/officeDocument/2006/relationships/slide" Target="/ppt/slides/slide1.xml" Id="R2c3b3549042547b7" /><Relationship Type="http://schemas.openxmlformats.org/officeDocument/2006/relationships/slide" Target="/ppt/slides/slide2.xml" Id="R905ea3f25e864914" /><Relationship Type="http://schemas.openxmlformats.org/officeDocument/2006/relationships/slide" Target="/ppt/slides/slide3.xml" Id="Rbbc74d1666b7410b" /><Relationship Type="http://schemas.openxmlformats.org/officeDocument/2006/relationships/slide" Target="/ppt/slides/slide4.xml" Id="R72f2324d3f094a2b" /><Relationship Type="http://schemas.openxmlformats.org/officeDocument/2006/relationships/slide" Target="/ppt/slides/slide5.xml" Id="Rd09fd6fef8804ad0" /><Relationship Type="http://schemas.openxmlformats.org/officeDocument/2006/relationships/slide" Target="/ppt/slides/slide6.xml" Id="R23e72162d18e46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8a047869e4d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87f6c0190425d" /><Relationship Type="http://schemas.openxmlformats.org/officeDocument/2006/relationships/theme" Target="/ppt/slideMasters/theme/theme1.xml" Id="Rb8c3e4f8291842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687f6c019042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ddd26c14b44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b95100bff4f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de6ae49fd42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62418b2de48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430b787fb43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0c1d24d324f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MOBILKNUSING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MOBILKNUSING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9 743 435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−3 854 489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−4 079 613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−7 797 766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2 530 353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