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ae770158cb44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d03351165f4f26"/>
  </p:sldMasterIdLst>
  <p:sldIdLst>
    <p:sldId xmlns:r="http://schemas.openxmlformats.org/officeDocument/2006/relationships" id="256" r:id="Rdfd3ddb961e448e9"/>
    <p:sldId xmlns:r="http://schemas.openxmlformats.org/officeDocument/2006/relationships" id="257" r:id="Ra716642e82824af9"/>
    <p:sldId xmlns:r="http://schemas.openxmlformats.org/officeDocument/2006/relationships" id="258" r:id="R16026d20b3e147dd"/>
    <p:sldId xmlns:r="http://schemas.openxmlformats.org/officeDocument/2006/relationships" id="259" r:id="Rc5de3d9df9a44081"/>
    <p:sldId xmlns:r="http://schemas.openxmlformats.org/officeDocument/2006/relationships" id="260" r:id="Rb1a77e661ddf492d"/>
    <p:sldId xmlns:r="http://schemas.openxmlformats.org/officeDocument/2006/relationships" id="261" r:id="R63ca33955029415d"/>
    <p:sldId xmlns:r="http://schemas.openxmlformats.org/officeDocument/2006/relationships" id="262" r:id="R00dd3d5787b44c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d03351165f4f26" /><Relationship Type="http://schemas.openxmlformats.org/officeDocument/2006/relationships/slide" Target="/ppt/slides/slide1.xml" Id="Rdfd3ddb961e448e9" /><Relationship Type="http://schemas.openxmlformats.org/officeDocument/2006/relationships/slide" Target="/ppt/slides/slide2.xml" Id="Ra716642e82824af9" /><Relationship Type="http://schemas.openxmlformats.org/officeDocument/2006/relationships/slide" Target="/ppt/slides/slide3.xml" Id="R16026d20b3e147dd" /><Relationship Type="http://schemas.openxmlformats.org/officeDocument/2006/relationships/slide" Target="/ppt/slides/slide4.xml" Id="Rc5de3d9df9a44081" /><Relationship Type="http://schemas.openxmlformats.org/officeDocument/2006/relationships/slide" Target="/ppt/slides/slide5.xml" Id="Rb1a77e661ddf492d" /><Relationship Type="http://schemas.openxmlformats.org/officeDocument/2006/relationships/slide" Target="/ppt/slides/slide6.xml" Id="R63ca33955029415d" /><Relationship Type="http://schemas.openxmlformats.org/officeDocument/2006/relationships/slide" Target="/ppt/slides/slide7.xml" Id="R00dd3d5787b44c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a875527b5946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261fd49a4a4ef2" /><Relationship Type="http://schemas.openxmlformats.org/officeDocument/2006/relationships/theme" Target="/ppt/slideMasters/theme/theme1.xml" Id="Rd0a4f236943443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261fd49a4a4e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e27d41b15247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2d4a945214b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192b3f001e4c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a1620b5bef46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4d465365fa4a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ae5684139b48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adcfc674924f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VITAL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VITAL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VITAL ELEKTRO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VITAL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VITAL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VITAL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19 533 483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869 754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483 056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2 378 898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9 096 967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VITAL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DYNNA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SYRSTADENG ERIK 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VITAL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Eikenga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916 350 163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VITAL ELEKTRO AS</a:t>
            </a:r>
          </a:p>
        </p:txBody>
      </p:sp>
    </p:spTree>
  </p:cSld>
  <p:clrMapOvr>
    <a:masterClrMapping xmlns:a="http://schemas.openxmlformats.org/drawingml/2006/main"/>
  </p:clrMapOvr>
</p:sld>
</file>