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cdd7b05c0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3f0e43ab434c98"/>
  </p:sldMasterIdLst>
  <p:sldIdLst>
    <p:sldId xmlns:r="http://schemas.openxmlformats.org/officeDocument/2006/relationships" id="256" r:id="Ra7c2dc74e83141cf"/>
    <p:sldId xmlns:r="http://schemas.openxmlformats.org/officeDocument/2006/relationships" id="257" r:id="Rfd205c82591c47d6"/>
    <p:sldId xmlns:r="http://schemas.openxmlformats.org/officeDocument/2006/relationships" id="258" r:id="Rc2e7d94d16b94563"/>
    <p:sldId xmlns:r="http://schemas.openxmlformats.org/officeDocument/2006/relationships" id="259" r:id="R3ca43c8bbdc449f9"/>
    <p:sldId xmlns:r="http://schemas.openxmlformats.org/officeDocument/2006/relationships" id="260" r:id="R021975ab27d44b80"/>
    <p:sldId xmlns:r="http://schemas.openxmlformats.org/officeDocument/2006/relationships" id="261" r:id="R93c4a8f244fa497a"/>
    <p:sldId xmlns:r="http://schemas.openxmlformats.org/officeDocument/2006/relationships" id="262" r:id="R09f2c080c71a43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f0e43ab434c98" /><Relationship Type="http://schemas.openxmlformats.org/officeDocument/2006/relationships/slide" Target="/ppt/slides/slide1.xml" Id="Ra7c2dc74e83141cf" /><Relationship Type="http://schemas.openxmlformats.org/officeDocument/2006/relationships/slide" Target="/ppt/slides/slide2.xml" Id="Rfd205c82591c47d6" /><Relationship Type="http://schemas.openxmlformats.org/officeDocument/2006/relationships/slide" Target="/ppt/slides/slide3.xml" Id="Rc2e7d94d16b94563" /><Relationship Type="http://schemas.openxmlformats.org/officeDocument/2006/relationships/slide" Target="/ppt/slides/slide4.xml" Id="R3ca43c8bbdc449f9" /><Relationship Type="http://schemas.openxmlformats.org/officeDocument/2006/relationships/slide" Target="/ppt/slides/slide5.xml" Id="R021975ab27d44b80" /><Relationship Type="http://schemas.openxmlformats.org/officeDocument/2006/relationships/slide" Target="/ppt/slides/slide6.xml" Id="R93c4a8f244fa497a" /><Relationship Type="http://schemas.openxmlformats.org/officeDocument/2006/relationships/slide" Target="/ppt/slides/slide7.xml" Id="R09f2c080c71a43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c88e5f6b5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d3de02b6248b9" /><Relationship Type="http://schemas.openxmlformats.org/officeDocument/2006/relationships/theme" Target="/ppt/slideMasters/theme/theme1.xml" Id="Ref1dfbf8a59a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d3de02b62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37f5be42d49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59856ee50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49802a8d74d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71de8a417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26b7d94d443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d6f2a0d7044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a6d1ef8c546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