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54cd2c098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a0051b2ea94090"/>
  </p:sldMasterIdLst>
  <p:sldIdLst>
    <p:sldId xmlns:r="http://schemas.openxmlformats.org/officeDocument/2006/relationships" id="256" r:id="Re0b98f7f5ab444ad"/>
    <p:sldId xmlns:r="http://schemas.openxmlformats.org/officeDocument/2006/relationships" id="257" r:id="R1dbe307b3c3645b1"/>
    <p:sldId xmlns:r="http://schemas.openxmlformats.org/officeDocument/2006/relationships" id="258" r:id="Rcd29e7f27d36455b"/>
    <p:sldId xmlns:r="http://schemas.openxmlformats.org/officeDocument/2006/relationships" id="259" r:id="R2fb67f8399274c0d"/>
    <p:sldId xmlns:r="http://schemas.openxmlformats.org/officeDocument/2006/relationships" id="260" r:id="Ra972bd0dc4944c31"/>
    <p:sldId xmlns:r="http://schemas.openxmlformats.org/officeDocument/2006/relationships" id="261" r:id="R8e85fbaa9bc44214"/>
    <p:sldId xmlns:r="http://schemas.openxmlformats.org/officeDocument/2006/relationships" id="262" r:id="R3af166d7b30243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0051b2ea94090" /><Relationship Type="http://schemas.openxmlformats.org/officeDocument/2006/relationships/slide" Target="/ppt/slides/slide1.xml" Id="Re0b98f7f5ab444ad" /><Relationship Type="http://schemas.openxmlformats.org/officeDocument/2006/relationships/slide" Target="/ppt/slides/slide2.xml" Id="R1dbe307b3c3645b1" /><Relationship Type="http://schemas.openxmlformats.org/officeDocument/2006/relationships/slide" Target="/ppt/slides/slide3.xml" Id="Rcd29e7f27d36455b" /><Relationship Type="http://schemas.openxmlformats.org/officeDocument/2006/relationships/slide" Target="/ppt/slides/slide4.xml" Id="R2fb67f8399274c0d" /><Relationship Type="http://schemas.openxmlformats.org/officeDocument/2006/relationships/slide" Target="/ppt/slides/slide5.xml" Id="Ra972bd0dc4944c31" /><Relationship Type="http://schemas.openxmlformats.org/officeDocument/2006/relationships/slide" Target="/ppt/slides/slide6.xml" Id="R8e85fbaa9bc44214" /><Relationship Type="http://schemas.openxmlformats.org/officeDocument/2006/relationships/slide" Target="/ppt/slides/slide7.xml" Id="R3af166d7b30243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7f9dab1364d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c0db8dcd1468f" /><Relationship Type="http://schemas.openxmlformats.org/officeDocument/2006/relationships/theme" Target="/ppt/slideMasters/theme/theme1.xml" Id="R93ad05d6b07e44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5c0db8dcd1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f1320919a4e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11512d3ad40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61cc64e054c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c9b5bd6e54c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8121fae1d48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10888304748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39fe690b5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PEPPER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PEPPER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1 671 372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32 007 471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MONTEBELLO CHRIS KIARASH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Krubba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6415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montebello.chris@yahoo.dk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916 458 045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PEPPER HOLDING AS</a:t>
            </a:r>
          </a:p>
        </p:txBody>
      </p:sp>
    </p:spTree>
  </p:cSld>
  <p:clrMapOvr>
    <a:masterClrMapping xmlns:a="http://schemas.openxmlformats.org/drawingml/2006/main"/>
  </p:clrMapOvr>
</p:sld>
</file>