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bcbf9fcc3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0e72a4d474e83"/>
  </p:sldMasterIdLst>
  <p:sldIdLst>
    <p:sldId xmlns:r="http://schemas.openxmlformats.org/officeDocument/2006/relationships" id="256" r:id="Rafcd5b1602eb47d3"/>
    <p:sldId xmlns:r="http://schemas.openxmlformats.org/officeDocument/2006/relationships" id="257" r:id="Rd65fde84b2494733"/>
    <p:sldId xmlns:r="http://schemas.openxmlformats.org/officeDocument/2006/relationships" id="258" r:id="Rff39a63757c94736"/>
    <p:sldId xmlns:r="http://schemas.openxmlformats.org/officeDocument/2006/relationships" id="259" r:id="Rfadcf0fedc044844"/>
    <p:sldId xmlns:r="http://schemas.openxmlformats.org/officeDocument/2006/relationships" id="260" r:id="Raadbbd3757f34332"/>
    <p:sldId xmlns:r="http://schemas.openxmlformats.org/officeDocument/2006/relationships" id="261" r:id="R82664a79a1bb454d"/>
    <p:sldId xmlns:r="http://schemas.openxmlformats.org/officeDocument/2006/relationships" id="262" r:id="R424c3c5c5a96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0e72a4d474e83" /><Relationship Type="http://schemas.openxmlformats.org/officeDocument/2006/relationships/slide" Target="/ppt/slides/slide1.xml" Id="Rafcd5b1602eb47d3" /><Relationship Type="http://schemas.openxmlformats.org/officeDocument/2006/relationships/slide" Target="/ppt/slides/slide2.xml" Id="Rd65fde84b2494733" /><Relationship Type="http://schemas.openxmlformats.org/officeDocument/2006/relationships/slide" Target="/ppt/slides/slide3.xml" Id="Rff39a63757c94736" /><Relationship Type="http://schemas.openxmlformats.org/officeDocument/2006/relationships/slide" Target="/ppt/slides/slide4.xml" Id="Rfadcf0fedc044844" /><Relationship Type="http://schemas.openxmlformats.org/officeDocument/2006/relationships/slide" Target="/ppt/slides/slide5.xml" Id="Raadbbd3757f34332" /><Relationship Type="http://schemas.openxmlformats.org/officeDocument/2006/relationships/slide" Target="/ppt/slides/slide6.xml" Id="R82664a79a1bb454d" /><Relationship Type="http://schemas.openxmlformats.org/officeDocument/2006/relationships/slide" Target="/ppt/slides/slide7.xml" Id="R424c3c5c5a96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ff9071fd7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968232ef54dcb" /><Relationship Type="http://schemas.openxmlformats.org/officeDocument/2006/relationships/theme" Target="/ppt/slideMasters/theme/theme1.xml" Id="R05b6d5d103f5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d968232ef5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373d27e8b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d184cb05049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10287640948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0045006f5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f3a8b35b46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25e3b11df46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7aad51705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ARNAS TILBUD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ARNAS TILBUD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17 940 924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15 468 640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BUTENAS ARNAS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Sørliveien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916 458 282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ARNAS TILBUD AS</a:t>
            </a:r>
          </a:p>
        </p:txBody>
      </p:sp>
    </p:spTree>
  </p:cSld>
  <p:clrMapOvr>
    <a:masterClrMapping xmlns:a="http://schemas.openxmlformats.org/drawingml/2006/main"/>
  </p:clrMapOvr>
</p:sld>
</file>