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efa50a85dd49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41594b0894ace"/>
  </p:sldMasterIdLst>
  <p:sldIdLst>
    <p:sldId xmlns:r="http://schemas.openxmlformats.org/officeDocument/2006/relationships" id="256" r:id="R368713691e3d40af"/>
    <p:sldId xmlns:r="http://schemas.openxmlformats.org/officeDocument/2006/relationships" id="257" r:id="R31727b3bc85a477f"/>
    <p:sldId xmlns:r="http://schemas.openxmlformats.org/officeDocument/2006/relationships" id="258" r:id="Redd3f0cfbb8440e1"/>
    <p:sldId xmlns:r="http://schemas.openxmlformats.org/officeDocument/2006/relationships" id="259" r:id="R22838039f7ab4015"/>
    <p:sldId xmlns:r="http://schemas.openxmlformats.org/officeDocument/2006/relationships" id="260" r:id="Ra38a405c98524353"/>
    <p:sldId xmlns:r="http://schemas.openxmlformats.org/officeDocument/2006/relationships" id="261" r:id="Re8536cb2ac994551"/>
    <p:sldId xmlns:r="http://schemas.openxmlformats.org/officeDocument/2006/relationships" id="262" r:id="R386a9d94bd30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41594b0894ace" /><Relationship Type="http://schemas.openxmlformats.org/officeDocument/2006/relationships/slide" Target="/ppt/slides/slide1.xml" Id="R368713691e3d40af" /><Relationship Type="http://schemas.openxmlformats.org/officeDocument/2006/relationships/slide" Target="/ppt/slides/slide2.xml" Id="R31727b3bc85a477f" /><Relationship Type="http://schemas.openxmlformats.org/officeDocument/2006/relationships/slide" Target="/ppt/slides/slide3.xml" Id="Redd3f0cfbb8440e1" /><Relationship Type="http://schemas.openxmlformats.org/officeDocument/2006/relationships/slide" Target="/ppt/slides/slide4.xml" Id="R22838039f7ab4015" /><Relationship Type="http://schemas.openxmlformats.org/officeDocument/2006/relationships/slide" Target="/ppt/slides/slide5.xml" Id="Ra38a405c98524353" /><Relationship Type="http://schemas.openxmlformats.org/officeDocument/2006/relationships/slide" Target="/ppt/slides/slide6.xml" Id="Re8536cb2ac994551" /><Relationship Type="http://schemas.openxmlformats.org/officeDocument/2006/relationships/slide" Target="/ppt/slides/slide7.xml" Id="R386a9d94bd30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f7106ab7a47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812cc8a724057" /><Relationship Type="http://schemas.openxmlformats.org/officeDocument/2006/relationships/theme" Target="/ppt/slideMasters/theme/theme1.xml" Id="Re7cf79219e5446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e812cc8a7240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ce411f00e40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4a360bec642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318f64d0d40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24edc989441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74a1f7d224e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6149ca80845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78ca1f62242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27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27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27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27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27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729 586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11 557 372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11 655 028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27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ULRICHSEN KJELL CHRISTIAN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27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Agnes Ulrichsen, Pilestredet 79B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916 495 307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27 CAPITAL AS</a:t>
            </a:r>
          </a:p>
        </p:txBody>
      </p:sp>
    </p:spTree>
  </p:cSld>
  <p:clrMapOvr>
    <a:masterClrMapping xmlns:a="http://schemas.openxmlformats.org/drawingml/2006/main"/>
  </p:clrMapOvr>
</p:sld>
</file>