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5acbe509e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ab0e713604c05"/>
  </p:sldMasterIdLst>
  <p:sldIdLst>
    <p:sldId xmlns:r="http://schemas.openxmlformats.org/officeDocument/2006/relationships" id="256" r:id="R9317632c502a467b"/>
    <p:sldId xmlns:r="http://schemas.openxmlformats.org/officeDocument/2006/relationships" id="257" r:id="R7e9e573bdb15481f"/>
    <p:sldId xmlns:r="http://schemas.openxmlformats.org/officeDocument/2006/relationships" id="258" r:id="Re7846c4d274b4f0a"/>
    <p:sldId xmlns:r="http://schemas.openxmlformats.org/officeDocument/2006/relationships" id="259" r:id="R8839990200e74a3c"/>
    <p:sldId xmlns:r="http://schemas.openxmlformats.org/officeDocument/2006/relationships" id="260" r:id="Rb547c8476f494982"/>
    <p:sldId xmlns:r="http://schemas.openxmlformats.org/officeDocument/2006/relationships" id="261" r:id="Rcf669582b8c1499d"/>
    <p:sldId xmlns:r="http://schemas.openxmlformats.org/officeDocument/2006/relationships" id="262" r:id="R046bdbdb0174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ab0e713604c05" /><Relationship Type="http://schemas.openxmlformats.org/officeDocument/2006/relationships/slide" Target="/ppt/slides/slide1.xml" Id="R9317632c502a467b" /><Relationship Type="http://schemas.openxmlformats.org/officeDocument/2006/relationships/slide" Target="/ppt/slides/slide2.xml" Id="R7e9e573bdb15481f" /><Relationship Type="http://schemas.openxmlformats.org/officeDocument/2006/relationships/slide" Target="/ppt/slides/slide3.xml" Id="Re7846c4d274b4f0a" /><Relationship Type="http://schemas.openxmlformats.org/officeDocument/2006/relationships/slide" Target="/ppt/slides/slide4.xml" Id="R8839990200e74a3c" /><Relationship Type="http://schemas.openxmlformats.org/officeDocument/2006/relationships/slide" Target="/ppt/slides/slide5.xml" Id="Rb547c8476f494982" /><Relationship Type="http://schemas.openxmlformats.org/officeDocument/2006/relationships/slide" Target="/ppt/slides/slide6.xml" Id="Rcf669582b8c1499d" /><Relationship Type="http://schemas.openxmlformats.org/officeDocument/2006/relationships/slide" Target="/ppt/slides/slide7.xml" Id="R046bdbdb0174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f1b9be2cf48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8d50867d44c54" /><Relationship Type="http://schemas.openxmlformats.org/officeDocument/2006/relationships/theme" Target="/ppt/slideMasters/theme/theme1.xml" Id="Ra5ccb7449d82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8d50867d4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40d33f7b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243dcb1748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740bf14345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be5f2883e4d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a95ee100b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bf1bd309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f98b40c1e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EPSILON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EPSILON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2 985 663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IPSILON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www.epsilon.no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916 519 621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