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44564b01f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bbba0108e4663"/>
  </p:sldMasterIdLst>
  <p:sldIdLst>
    <p:sldId xmlns:r="http://schemas.openxmlformats.org/officeDocument/2006/relationships" id="256" r:id="R6f4cb548c99d4f8c"/>
    <p:sldId xmlns:r="http://schemas.openxmlformats.org/officeDocument/2006/relationships" id="257" r:id="R749dcd2c71db41f4"/>
    <p:sldId xmlns:r="http://schemas.openxmlformats.org/officeDocument/2006/relationships" id="258" r:id="Rd39fbd6e2ea844fa"/>
    <p:sldId xmlns:r="http://schemas.openxmlformats.org/officeDocument/2006/relationships" id="259" r:id="R7759ebe899ef44ab"/>
    <p:sldId xmlns:r="http://schemas.openxmlformats.org/officeDocument/2006/relationships" id="260" r:id="Rdf01ce5218324361"/>
    <p:sldId xmlns:r="http://schemas.openxmlformats.org/officeDocument/2006/relationships" id="261" r:id="Ra629811999e24bb7"/>
    <p:sldId xmlns:r="http://schemas.openxmlformats.org/officeDocument/2006/relationships" id="262" r:id="Rab54ea4076e4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bbba0108e4663" /><Relationship Type="http://schemas.openxmlformats.org/officeDocument/2006/relationships/slide" Target="/ppt/slides/slide1.xml" Id="R6f4cb548c99d4f8c" /><Relationship Type="http://schemas.openxmlformats.org/officeDocument/2006/relationships/slide" Target="/ppt/slides/slide2.xml" Id="R749dcd2c71db41f4" /><Relationship Type="http://schemas.openxmlformats.org/officeDocument/2006/relationships/slide" Target="/ppt/slides/slide3.xml" Id="Rd39fbd6e2ea844fa" /><Relationship Type="http://schemas.openxmlformats.org/officeDocument/2006/relationships/slide" Target="/ppt/slides/slide4.xml" Id="R7759ebe899ef44ab" /><Relationship Type="http://schemas.openxmlformats.org/officeDocument/2006/relationships/slide" Target="/ppt/slides/slide5.xml" Id="Rdf01ce5218324361" /><Relationship Type="http://schemas.openxmlformats.org/officeDocument/2006/relationships/slide" Target="/ppt/slides/slide6.xml" Id="Ra629811999e24bb7" /><Relationship Type="http://schemas.openxmlformats.org/officeDocument/2006/relationships/slide" Target="/ppt/slides/slide7.xml" Id="Rab54ea4076e4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6cd155fc0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14dc0d06043fb" /><Relationship Type="http://schemas.openxmlformats.org/officeDocument/2006/relationships/theme" Target="/ppt/slideMasters/theme/theme1.xml" Id="R141e91891a85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14dc0d060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3e1291226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72e6fad7b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f13ed8352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a08dee3c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128f17448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d24509ed7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2d2cbe303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SØNSTERUD AS SPORT SYKKELFABRIKK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AS SPORT SYKKELFABRIKK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ODD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post@sonsterudsport.no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www.nunataq.no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