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f9f651bace49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9e716456324520"/>
  </p:sldMasterIdLst>
  <p:sldIdLst>
    <p:sldId xmlns:r="http://schemas.openxmlformats.org/officeDocument/2006/relationships" id="256" r:id="Rdf98015a693c4791"/>
    <p:sldId xmlns:r="http://schemas.openxmlformats.org/officeDocument/2006/relationships" id="257" r:id="R67522c8d420b4fd5"/>
    <p:sldId xmlns:r="http://schemas.openxmlformats.org/officeDocument/2006/relationships" id="258" r:id="R3db7d7efb0f54a7e"/>
    <p:sldId xmlns:r="http://schemas.openxmlformats.org/officeDocument/2006/relationships" id="259" r:id="R5b4d6d82744a4cc7"/>
    <p:sldId xmlns:r="http://schemas.openxmlformats.org/officeDocument/2006/relationships" id="260" r:id="R7c8252acd2e14e71"/>
    <p:sldId xmlns:r="http://schemas.openxmlformats.org/officeDocument/2006/relationships" id="261" r:id="Rf75d3fc5413c4c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e716456324520" /><Relationship Type="http://schemas.openxmlformats.org/officeDocument/2006/relationships/slide" Target="/ppt/slides/slide1.xml" Id="Rdf98015a693c4791" /><Relationship Type="http://schemas.openxmlformats.org/officeDocument/2006/relationships/slide" Target="/ppt/slides/slide2.xml" Id="R67522c8d420b4fd5" /><Relationship Type="http://schemas.openxmlformats.org/officeDocument/2006/relationships/slide" Target="/ppt/slides/slide3.xml" Id="R3db7d7efb0f54a7e" /><Relationship Type="http://schemas.openxmlformats.org/officeDocument/2006/relationships/slide" Target="/ppt/slides/slide4.xml" Id="R5b4d6d82744a4cc7" /><Relationship Type="http://schemas.openxmlformats.org/officeDocument/2006/relationships/slide" Target="/ppt/slides/slide5.xml" Id="R7c8252acd2e14e71" /><Relationship Type="http://schemas.openxmlformats.org/officeDocument/2006/relationships/slide" Target="/ppt/slides/slide6.xml" Id="Rf75d3fc5413c4c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f8237c4d6c43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89e99f4974ac1" /><Relationship Type="http://schemas.openxmlformats.org/officeDocument/2006/relationships/theme" Target="/ppt/slideMasters/theme/theme1.xml" Id="Rc182c6f0c1cb48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b89e99f4974a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499d5385949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7fb3f8f7c47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40743a03a46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776bffe9646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56bbfc7f342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eab4981ac4a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916 590 245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