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dd9b04da3248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9c315757a54dd3"/>
  </p:sldMasterIdLst>
  <p:sldIdLst>
    <p:sldId xmlns:r="http://schemas.openxmlformats.org/officeDocument/2006/relationships" id="256" r:id="R9280688a6b8b45a1"/>
    <p:sldId xmlns:r="http://schemas.openxmlformats.org/officeDocument/2006/relationships" id="257" r:id="Rb80dd05f63d74eb3"/>
    <p:sldId xmlns:r="http://schemas.openxmlformats.org/officeDocument/2006/relationships" id="258" r:id="R4b5759f785764547"/>
    <p:sldId xmlns:r="http://schemas.openxmlformats.org/officeDocument/2006/relationships" id="259" r:id="R585fd8b905cc4f83"/>
    <p:sldId xmlns:r="http://schemas.openxmlformats.org/officeDocument/2006/relationships" id="260" r:id="R33ccd5e8d8594878"/>
    <p:sldId xmlns:r="http://schemas.openxmlformats.org/officeDocument/2006/relationships" id="261" r:id="R00dbceb301a547aa"/>
    <p:sldId xmlns:r="http://schemas.openxmlformats.org/officeDocument/2006/relationships" id="262" r:id="Rc634fe611b254e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9c315757a54dd3" /><Relationship Type="http://schemas.openxmlformats.org/officeDocument/2006/relationships/slide" Target="/ppt/slides/slide1.xml" Id="R9280688a6b8b45a1" /><Relationship Type="http://schemas.openxmlformats.org/officeDocument/2006/relationships/slide" Target="/ppt/slides/slide2.xml" Id="Rb80dd05f63d74eb3" /><Relationship Type="http://schemas.openxmlformats.org/officeDocument/2006/relationships/slide" Target="/ppt/slides/slide3.xml" Id="R4b5759f785764547" /><Relationship Type="http://schemas.openxmlformats.org/officeDocument/2006/relationships/slide" Target="/ppt/slides/slide4.xml" Id="R585fd8b905cc4f83" /><Relationship Type="http://schemas.openxmlformats.org/officeDocument/2006/relationships/slide" Target="/ppt/slides/slide5.xml" Id="R33ccd5e8d8594878" /><Relationship Type="http://schemas.openxmlformats.org/officeDocument/2006/relationships/slide" Target="/ppt/slides/slide6.xml" Id="R00dbceb301a547aa" /><Relationship Type="http://schemas.openxmlformats.org/officeDocument/2006/relationships/slide" Target="/ppt/slides/slide7.xml" Id="Rc634fe611b254e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59d7dae3fe47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10503d0aa457a" /><Relationship Type="http://schemas.openxmlformats.org/officeDocument/2006/relationships/theme" Target="/ppt/slideMasters/theme/theme1.xml" Id="Rd0692a8c482a42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610503d0aa45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2a8e7c53942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f3405568942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84b75a8db4c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ef11e768540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1a85acdd443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f559723124f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2367c65fa40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LERØY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LERØY INVEST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2 422 004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2 422 004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SVENN ROGER HJARTSJØ LERØY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916 590 245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