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e8e99ad041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d16af9efd94bfb"/>
  </p:sldMasterIdLst>
  <p:sldIdLst>
    <p:sldId xmlns:r="http://schemas.openxmlformats.org/officeDocument/2006/relationships" id="256" r:id="R4938c9e913cc481c"/>
    <p:sldId xmlns:r="http://schemas.openxmlformats.org/officeDocument/2006/relationships" id="257" r:id="R74744df2e9e4409d"/>
    <p:sldId xmlns:r="http://schemas.openxmlformats.org/officeDocument/2006/relationships" id="258" r:id="R1ecdf2bbc02c4684"/>
    <p:sldId xmlns:r="http://schemas.openxmlformats.org/officeDocument/2006/relationships" id="259" r:id="R828997d7f37843e6"/>
    <p:sldId xmlns:r="http://schemas.openxmlformats.org/officeDocument/2006/relationships" id="260" r:id="Rccdb2055715c4725"/>
    <p:sldId xmlns:r="http://schemas.openxmlformats.org/officeDocument/2006/relationships" id="261" r:id="Rc8ddab38978d42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16af9efd94bfb" /><Relationship Type="http://schemas.openxmlformats.org/officeDocument/2006/relationships/slide" Target="/ppt/slides/slide1.xml" Id="R4938c9e913cc481c" /><Relationship Type="http://schemas.openxmlformats.org/officeDocument/2006/relationships/slide" Target="/ppt/slides/slide2.xml" Id="R74744df2e9e4409d" /><Relationship Type="http://schemas.openxmlformats.org/officeDocument/2006/relationships/slide" Target="/ppt/slides/slide3.xml" Id="R1ecdf2bbc02c4684" /><Relationship Type="http://schemas.openxmlformats.org/officeDocument/2006/relationships/slide" Target="/ppt/slides/slide4.xml" Id="R828997d7f37843e6" /><Relationship Type="http://schemas.openxmlformats.org/officeDocument/2006/relationships/slide" Target="/ppt/slides/slide5.xml" Id="Rccdb2055715c4725" /><Relationship Type="http://schemas.openxmlformats.org/officeDocument/2006/relationships/slide" Target="/ppt/slides/slide6.xml" Id="Rc8ddab38978d42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bc214bf6a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08dc622654bca" /><Relationship Type="http://schemas.openxmlformats.org/officeDocument/2006/relationships/theme" Target="/ppt/slideMasters/theme/theme1.xml" Id="R556180ee96c8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408dc62265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a3fc85fe6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646d3ea4a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41bc902d5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05e30e0a14f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3d3649dda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f2470902848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HELTERITTET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916 590 288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