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b27fb5120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903e967014d64"/>
  </p:sldMasterIdLst>
  <p:sldIdLst>
    <p:sldId xmlns:r="http://schemas.openxmlformats.org/officeDocument/2006/relationships" id="256" r:id="R15a57ab7add041f2"/>
    <p:sldId xmlns:r="http://schemas.openxmlformats.org/officeDocument/2006/relationships" id="257" r:id="R4f117f5c0dd94366"/>
    <p:sldId xmlns:r="http://schemas.openxmlformats.org/officeDocument/2006/relationships" id="258" r:id="R8193e1f1854c4322"/>
    <p:sldId xmlns:r="http://schemas.openxmlformats.org/officeDocument/2006/relationships" id="259" r:id="Rad9f15a399ba4eda"/>
    <p:sldId xmlns:r="http://schemas.openxmlformats.org/officeDocument/2006/relationships" id="260" r:id="Rb59fbe59d3e74d55"/>
    <p:sldId xmlns:r="http://schemas.openxmlformats.org/officeDocument/2006/relationships" id="261" r:id="R900ac41bd740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903e967014d64" /><Relationship Type="http://schemas.openxmlformats.org/officeDocument/2006/relationships/slide" Target="/ppt/slides/slide1.xml" Id="R15a57ab7add041f2" /><Relationship Type="http://schemas.openxmlformats.org/officeDocument/2006/relationships/slide" Target="/ppt/slides/slide2.xml" Id="R4f117f5c0dd94366" /><Relationship Type="http://schemas.openxmlformats.org/officeDocument/2006/relationships/slide" Target="/ppt/slides/slide3.xml" Id="R8193e1f1854c4322" /><Relationship Type="http://schemas.openxmlformats.org/officeDocument/2006/relationships/slide" Target="/ppt/slides/slide4.xml" Id="Rad9f15a399ba4eda" /><Relationship Type="http://schemas.openxmlformats.org/officeDocument/2006/relationships/slide" Target="/ppt/slides/slide5.xml" Id="Rb59fbe59d3e74d55" /><Relationship Type="http://schemas.openxmlformats.org/officeDocument/2006/relationships/slide" Target="/ppt/slides/slide6.xml" Id="R900ac41bd740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ed0db6bb2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0a76b5e9248b4" /><Relationship Type="http://schemas.openxmlformats.org/officeDocument/2006/relationships/theme" Target="/ppt/slideMasters/theme/theme1.xml" Id="Rfdc44796b7c6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0a76b5e92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b7e202c1f4b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5964956346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74927060e44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e86ca972c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08a2ab2044d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f1f9c8592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HELTERITTET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HELTERITTET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916 590 288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HELTERITTET AS</a:t>
            </a:r>
          </a:p>
        </p:txBody>
      </p:sp>
    </p:spTree>
  </p:cSld>
  <p:clrMapOvr>
    <a:masterClrMapping xmlns:a="http://schemas.openxmlformats.org/drawingml/2006/main"/>
  </p:clrMapOvr>
</p:sld>
</file>