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990f39e72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a11757c87463e"/>
  </p:sldMasterIdLst>
  <p:sldIdLst>
    <p:sldId xmlns:r="http://schemas.openxmlformats.org/officeDocument/2006/relationships" id="256" r:id="R6495100f4a2d43ce"/>
    <p:sldId xmlns:r="http://schemas.openxmlformats.org/officeDocument/2006/relationships" id="257" r:id="Rbc59adba3fe94fb5"/>
    <p:sldId xmlns:r="http://schemas.openxmlformats.org/officeDocument/2006/relationships" id="258" r:id="R9deefa57ecb247fb"/>
    <p:sldId xmlns:r="http://schemas.openxmlformats.org/officeDocument/2006/relationships" id="259" r:id="R6a7763a656d14240"/>
    <p:sldId xmlns:r="http://schemas.openxmlformats.org/officeDocument/2006/relationships" id="260" r:id="Re28843d0f8924464"/>
    <p:sldId xmlns:r="http://schemas.openxmlformats.org/officeDocument/2006/relationships" id="261" r:id="Rc7515e604d7b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a11757c87463e" /><Relationship Type="http://schemas.openxmlformats.org/officeDocument/2006/relationships/slide" Target="/ppt/slides/slide1.xml" Id="R6495100f4a2d43ce" /><Relationship Type="http://schemas.openxmlformats.org/officeDocument/2006/relationships/slide" Target="/ppt/slides/slide2.xml" Id="Rbc59adba3fe94fb5" /><Relationship Type="http://schemas.openxmlformats.org/officeDocument/2006/relationships/slide" Target="/ppt/slides/slide3.xml" Id="R9deefa57ecb247fb" /><Relationship Type="http://schemas.openxmlformats.org/officeDocument/2006/relationships/slide" Target="/ppt/slides/slide4.xml" Id="R6a7763a656d14240" /><Relationship Type="http://schemas.openxmlformats.org/officeDocument/2006/relationships/slide" Target="/ppt/slides/slide5.xml" Id="Re28843d0f8924464" /><Relationship Type="http://schemas.openxmlformats.org/officeDocument/2006/relationships/slide" Target="/ppt/slides/slide6.xml" Id="Rc7515e604d7b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6a980835e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3e811682e4fdb" /><Relationship Type="http://schemas.openxmlformats.org/officeDocument/2006/relationships/theme" Target="/ppt/slideMasters/theme/theme1.xml" Id="R50aac0108ac3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3e811682e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406a35a2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e08e39080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0012109e04e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b53f0c58f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46c91f117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e6f3f1c0b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MCONSULT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MCONSULT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MCONSULT SERVICE AS</a:t>
            </a:r>
          </a:p>
        </p:txBody>
      </p:sp>
    </p:spTree>
  </p:cSld>
  <p:clrMapOvr>
    <a:masterClrMapping xmlns:a="http://schemas.openxmlformats.org/drawingml/2006/main"/>
  </p:clrMapOvr>
</p:sld>
</file>