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8dbb7f206540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a8455178674270"/>
  </p:sldMasterIdLst>
  <p:sldIdLst>
    <p:sldId xmlns:r="http://schemas.openxmlformats.org/officeDocument/2006/relationships" id="256" r:id="R8c5ddb00b1af4303"/>
    <p:sldId xmlns:r="http://schemas.openxmlformats.org/officeDocument/2006/relationships" id="257" r:id="R3ee1e300dee44812"/>
    <p:sldId xmlns:r="http://schemas.openxmlformats.org/officeDocument/2006/relationships" id="258" r:id="Ra05c1e65ad9e48f4"/>
    <p:sldId xmlns:r="http://schemas.openxmlformats.org/officeDocument/2006/relationships" id="259" r:id="Rb535b3973afc4b71"/>
    <p:sldId xmlns:r="http://schemas.openxmlformats.org/officeDocument/2006/relationships" id="260" r:id="Ra5da3bb2b1074d51"/>
    <p:sldId xmlns:r="http://schemas.openxmlformats.org/officeDocument/2006/relationships" id="261" r:id="R4c655c36a2e8410c"/>
    <p:sldId xmlns:r="http://schemas.openxmlformats.org/officeDocument/2006/relationships" id="262" r:id="Radad75a2748645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a8455178674270" /><Relationship Type="http://schemas.openxmlformats.org/officeDocument/2006/relationships/slide" Target="/ppt/slides/slide1.xml" Id="R8c5ddb00b1af4303" /><Relationship Type="http://schemas.openxmlformats.org/officeDocument/2006/relationships/slide" Target="/ppt/slides/slide2.xml" Id="R3ee1e300dee44812" /><Relationship Type="http://schemas.openxmlformats.org/officeDocument/2006/relationships/slide" Target="/ppt/slides/slide3.xml" Id="Ra05c1e65ad9e48f4" /><Relationship Type="http://schemas.openxmlformats.org/officeDocument/2006/relationships/slide" Target="/ppt/slides/slide4.xml" Id="Rb535b3973afc4b71" /><Relationship Type="http://schemas.openxmlformats.org/officeDocument/2006/relationships/slide" Target="/ppt/slides/slide5.xml" Id="Ra5da3bb2b1074d51" /><Relationship Type="http://schemas.openxmlformats.org/officeDocument/2006/relationships/slide" Target="/ppt/slides/slide6.xml" Id="R4c655c36a2e8410c" /><Relationship Type="http://schemas.openxmlformats.org/officeDocument/2006/relationships/slide" Target="/ppt/slides/slide7.xml" Id="Radad75a2748645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b5ec3104ee41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6e259697d4afa" /><Relationship Type="http://schemas.openxmlformats.org/officeDocument/2006/relationships/theme" Target="/ppt/slideMasters/theme/theme1.xml" Id="Rd103f8987eb24a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56e259697d4a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d6e2cb15045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65bd5b90f43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ec47e8d7c46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f8691901347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103152d4440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a9f5b29064c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0221cd19448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MIDTUN DEKK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 DEKK HOLDING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8 118 143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8 977 608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Midtunlia 41A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916 619 979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