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8a45ada729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c895e72e44e4b"/>
  </p:sldMasterIdLst>
  <p:sldIdLst>
    <p:sldId xmlns:r="http://schemas.openxmlformats.org/officeDocument/2006/relationships" id="256" r:id="R8470d139c3514ab1"/>
    <p:sldId xmlns:r="http://schemas.openxmlformats.org/officeDocument/2006/relationships" id="257" r:id="R45026790d5074c10"/>
    <p:sldId xmlns:r="http://schemas.openxmlformats.org/officeDocument/2006/relationships" id="258" r:id="R50136b81e5334ada"/>
    <p:sldId xmlns:r="http://schemas.openxmlformats.org/officeDocument/2006/relationships" id="259" r:id="Ra69a23cf0d5342ab"/>
    <p:sldId xmlns:r="http://schemas.openxmlformats.org/officeDocument/2006/relationships" id="260" r:id="R2fc918a7a285458c"/>
    <p:sldId xmlns:r="http://schemas.openxmlformats.org/officeDocument/2006/relationships" id="261" r:id="R34d7277957b5447f"/>
    <p:sldId xmlns:r="http://schemas.openxmlformats.org/officeDocument/2006/relationships" id="262" r:id="R0ff23212c5a8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c895e72e44e4b" /><Relationship Type="http://schemas.openxmlformats.org/officeDocument/2006/relationships/slide" Target="/ppt/slides/slide1.xml" Id="R8470d139c3514ab1" /><Relationship Type="http://schemas.openxmlformats.org/officeDocument/2006/relationships/slide" Target="/ppt/slides/slide2.xml" Id="R45026790d5074c10" /><Relationship Type="http://schemas.openxmlformats.org/officeDocument/2006/relationships/slide" Target="/ppt/slides/slide3.xml" Id="R50136b81e5334ada" /><Relationship Type="http://schemas.openxmlformats.org/officeDocument/2006/relationships/slide" Target="/ppt/slides/slide4.xml" Id="Ra69a23cf0d5342ab" /><Relationship Type="http://schemas.openxmlformats.org/officeDocument/2006/relationships/slide" Target="/ppt/slides/slide5.xml" Id="R2fc918a7a285458c" /><Relationship Type="http://schemas.openxmlformats.org/officeDocument/2006/relationships/slide" Target="/ppt/slides/slide6.xml" Id="R34d7277957b5447f" /><Relationship Type="http://schemas.openxmlformats.org/officeDocument/2006/relationships/slide" Target="/ppt/slides/slide7.xml" Id="R0ff23212c5a8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f5c4fedd4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5c95e38c473e" /><Relationship Type="http://schemas.openxmlformats.org/officeDocument/2006/relationships/theme" Target="/ppt/slideMasters/theme/theme1.xml" Id="R4348e0bb52da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75c95e38c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9853ca9b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ebe7c7b4c43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27af3d3f74a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3cb30d18b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9552a41946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a22898423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421d974b64f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40 535 274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48 628 635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