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d2e76591b44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f40a2045434eba"/>
  </p:sldMasterIdLst>
  <p:sldIdLst>
    <p:sldId xmlns:r="http://schemas.openxmlformats.org/officeDocument/2006/relationships" id="256" r:id="R6cf6217de3594a94"/>
    <p:sldId xmlns:r="http://schemas.openxmlformats.org/officeDocument/2006/relationships" id="257" r:id="R3d61ef23147e4e9b"/>
    <p:sldId xmlns:r="http://schemas.openxmlformats.org/officeDocument/2006/relationships" id="258" r:id="R4ca34198b93f4ccf"/>
    <p:sldId xmlns:r="http://schemas.openxmlformats.org/officeDocument/2006/relationships" id="259" r:id="R5997840446884a47"/>
    <p:sldId xmlns:r="http://schemas.openxmlformats.org/officeDocument/2006/relationships" id="260" r:id="R59c5968130b24bd5"/>
    <p:sldId xmlns:r="http://schemas.openxmlformats.org/officeDocument/2006/relationships" id="261" r:id="Red56fa0ee7f24289"/>
    <p:sldId xmlns:r="http://schemas.openxmlformats.org/officeDocument/2006/relationships" id="262" r:id="Rf83dafa99e8548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40a2045434eba" /><Relationship Type="http://schemas.openxmlformats.org/officeDocument/2006/relationships/slide" Target="/ppt/slides/slide1.xml" Id="R6cf6217de3594a94" /><Relationship Type="http://schemas.openxmlformats.org/officeDocument/2006/relationships/slide" Target="/ppt/slides/slide2.xml" Id="R3d61ef23147e4e9b" /><Relationship Type="http://schemas.openxmlformats.org/officeDocument/2006/relationships/slide" Target="/ppt/slides/slide3.xml" Id="R4ca34198b93f4ccf" /><Relationship Type="http://schemas.openxmlformats.org/officeDocument/2006/relationships/slide" Target="/ppt/slides/slide4.xml" Id="R5997840446884a47" /><Relationship Type="http://schemas.openxmlformats.org/officeDocument/2006/relationships/slide" Target="/ppt/slides/slide5.xml" Id="R59c5968130b24bd5" /><Relationship Type="http://schemas.openxmlformats.org/officeDocument/2006/relationships/slide" Target="/ppt/slides/slide6.xml" Id="Red56fa0ee7f24289" /><Relationship Type="http://schemas.openxmlformats.org/officeDocument/2006/relationships/slide" Target="/ppt/slides/slide7.xml" Id="Rf83dafa99e8548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dacaabe724d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09fa6e4534e38" /><Relationship Type="http://schemas.openxmlformats.org/officeDocument/2006/relationships/theme" Target="/ppt/slideMasters/theme/theme1.xml" Id="Rf22b945ed86147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d09fa6e4534e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2ad1d2b5441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d1e64dabb4a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126dfa8ef4a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273c9d500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0470e33cf4c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941209aa84c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99b26cbdf4a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