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c59a4e6b9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4d3660ee354c57"/>
  </p:sldMasterIdLst>
  <p:sldIdLst>
    <p:sldId xmlns:r="http://schemas.openxmlformats.org/officeDocument/2006/relationships" id="256" r:id="R0ccc130fa982443b"/>
    <p:sldId xmlns:r="http://schemas.openxmlformats.org/officeDocument/2006/relationships" id="257" r:id="R99ea5a5592884155"/>
    <p:sldId xmlns:r="http://schemas.openxmlformats.org/officeDocument/2006/relationships" id="258" r:id="Rc2ad2dbb77de45bb"/>
    <p:sldId xmlns:r="http://schemas.openxmlformats.org/officeDocument/2006/relationships" id="259" r:id="R980b41c46e1b4b88"/>
    <p:sldId xmlns:r="http://schemas.openxmlformats.org/officeDocument/2006/relationships" id="260" r:id="R996e8daeaa334cab"/>
    <p:sldId xmlns:r="http://schemas.openxmlformats.org/officeDocument/2006/relationships" id="261" r:id="R6cea8615a93b45f6"/>
    <p:sldId xmlns:r="http://schemas.openxmlformats.org/officeDocument/2006/relationships" id="262" r:id="R6b83f4446bce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d3660ee354c57" /><Relationship Type="http://schemas.openxmlformats.org/officeDocument/2006/relationships/slide" Target="/ppt/slides/slide1.xml" Id="R0ccc130fa982443b" /><Relationship Type="http://schemas.openxmlformats.org/officeDocument/2006/relationships/slide" Target="/ppt/slides/slide2.xml" Id="R99ea5a5592884155" /><Relationship Type="http://schemas.openxmlformats.org/officeDocument/2006/relationships/slide" Target="/ppt/slides/slide3.xml" Id="Rc2ad2dbb77de45bb" /><Relationship Type="http://schemas.openxmlformats.org/officeDocument/2006/relationships/slide" Target="/ppt/slides/slide4.xml" Id="R980b41c46e1b4b88" /><Relationship Type="http://schemas.openxmlformats.org/officeDocument/2006/relationships/slide" Target="/ppt/slides/slide5.xml" Id="R996e8daeaa334cab" /><Relationship Type="http://schemas.openxmlformats.org/officeDocument/2006/relationships/slide" Target="/ppt/slides/slide6.xml" Id="R6cea8615a93b45f6" /><Relationship Type="http://schemas.openxmlformats.org/officeDocument/2006/relationships/slide" Target="/ppt/slides/slide7.xml" Id="R6b83f4446bce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5be8de7bb44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2ca68e08b428d" /><Relationship Type="http://schemas.openxmlformats.org/officeDocument/2006/relationships/theme" Target="/ppt/slideMasters/theme/theme1.xml" Id="R4c3263e7cfcf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2ca68e08b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0135fd8bc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2dedcb9264f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0ea49386f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5ff8e353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a4fcff14642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be5f80f1141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0ab9dfaa0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WESTERMANN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WESTERMANN INVEST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4 617 321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4 662 839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WESTERMANN KJELL-EIRIK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916 639 279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WESTERMANN INVEST AS</a:t>
            </a:r>
          </a:p>
        </p:txBody>
      </p:sp>
    </p:spTree>
  </p:cSld>
  <p:clrMapOvr>
    <a:masterClrMapping xmlns:a="http://schemas.openxmlformats.org/drawingml/2006/main"/>
  </p:clrMapOvr>
</p:sld>
</file>