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23b6e093e042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9804a0598a4c56"/>
  </p:sldMasterIdLst>
  <p:sldIdLst>
    <p:sldId xmlns:r="http://schemas.openxmlformats.org/officeDocument/2006/relationships" id="256" r:id="R75ee2ab51bef4da6"/>
    <p:sldId xmlns:r="http://schemas.openxmlformats.org/officeDocument/2006/relationships" id="257" r:id="R3a155fc4ea1d4485"/>
    <p:sldId xmlns:r="http://schemas.openxmlformats.org/officeDocument/2006/relationships" id="258" r:id="Rc89e115685c047e3"/>
    <p:sldId xmlns:r="http://schemas.openxmlformats.org/officeDocument/2006/relationships" id="259" r:id="R76bf43a3a64743a2"/>
    <p:sldId xmlns:r="http://schemas.openxmlformats.org/officeDocument/2006/relationships" id="260" r:id="R937d63317f434a2b"/>
    <p:sldId xmlns:r="http://schemas.openxmlformats.org/officeDocument/2006/relationships" id="261" r:id="R98ce926a93ee40e8"/>
    <p:sldId xmlns:r="http://schemas.openxmlformats.org/officeDocument/2006/relationships" id="262" r:id="R21bfa972927841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9804a0598a4c56" /><Relationship Type="http://schemas.openxmlformats.org/officeDocument/2006/relationships/slide" Target="/ppt/slides/slide1.xml" Id="R75ee2ab51bef4da6" /><Relationship Type="http://schemas.openxmlformats.org/officeDocument/2006/relationships/slide" Target="/ppt/slides/slide2.xml" Id="R3a155fc4ea1d4485" /><Relationship Type="http://schemas.openxmlformats.org/officeDocument/2006/relationships/slide" Target="/ppt/slides/slide3.xml" Id="Rc89e115685c047e3" /><Relationship Type="http://schemas.openxmlformats.org/officeDocument/2006/relationships/slide" Target="/ppt/slides/slide4.xml" Id="R76bf43a3a64743a2" /><Relationship Type="http://schemas.openxmlformats.org/officeDocument/2006/relationships/slide" Target="/ppt/slides/slide5.xml" Id="R937d63317f434a2b" /><Relationship Type="http://schemas.openxmlformats.org/officeDocument/2006/relationships/slide" Target="/ppt/slides/slide6.xml" Id="R98ce926a93ee40e8" /><Relationship Type="http://schemas.openxmlformats.org/officeDocument/2006/relationships/slide" Target="/ppt/slides/slide7.xml" Id="R21bfa972927841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2d9e62c1545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f36405f764064" /><Relationship Type="http://schemas.openxmlformats.org/officeDocument/2006/relationships/theme" Target="/ppt/slideMasters/theme/theme1.xml" Id="R00603654b6fd40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cf36405f7640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b46f1824c45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1e71b15dd41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cec1fc2cd4b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7fd28a05d47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6c8ec0a974a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e6839d41c4d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b03dd0de947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OMTS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OMTS HOLDING AS ble etablert [år] og holder til i Svorkmo.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8 074 864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MONSETH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Årlivollvegen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7327 Svorkmo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