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4f8635a95548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0e9f5c44e9459f"/>
  </p:sldMasterIdLst>
  <p:sldIdLst>
    <p:sldId xmlns:r="http://schemas.openxmlformats.org/officeDocument/2006/relationships" id="256" r:id="Rc04cfd9300424119"/>
    <p:sldId xmlns:r="http://schemas.openxmlformats.org/officeDocument/2006/relationships" id="257" r:id="R99f795a6bea548ce"/>
    <p:sldId xmlns:r="http://schemas.openxmlformats.org/officeDocument/2006/relationships" id="258" r:id="Ra402987c2a4346e5"/>
    <p:sldId xmlns:r="http://schemas.openxmlformats.org/officeDocument/2006/relationships" id="259" r:id="Raa87e100f6994408"/>
    <p:sldId xmlns:r="http://schemas.openxmlformats.org/officeDocument/2006/relationships" id="260" r:id="R5d3b85bbbda44866"/>
    <p:sldId xmlns:r="http://schemas.openxmlformats.org/officeDocument/2006/relationships" id="261" r:id="R8fbf244dc6c44e74"/>
    <p:sldId xmlns:r="http://schemas.openxmlformats.org/officeDocument/2006/relationships" id="262" r:id="R23aafd28083c4c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0e9f5c44e9459f" /><Relationship Type="http://schemas.openxmlformats.org/officeDocument/2006/relationships/slide" Target="/ppt/slides/slide1.xml" Id="Rc04cfd9300424119" /><Relationship Type="http://schemas.openxmlformats.org/officeDocument/2006/relationships/slide" Target="/ppt/slides/slide2.xml" Id="R99f795a6bea548ce" /><Relationship Type="http://schemas.openxmlformats.org/officeDocument/2006/relationships/slide" Target="/ppt/slides/slide3.xml" Id="Ra402987c2a4346e5" /><Relationship Type="http://schemas.openxmlformats.org/officeDocument/2006/relationships/slide" Target="/ppt/slides/slide4.xml" Id="Raa87e100f6994408" /><Relationship Type="http://schemas.openxmlformats.org/officeDocument/2006/relationships/slide" Target="/ppt/slides/slide5.xml" Id="R5d3b85bbbda44866" /><Relationship Type="http://schemas.openxmlformats.org/officeDocument/2006/relationships/slide" Target="/ppt/slides/slide6.xml" Id="R8fbf244dc6c44e74" /><Relationship Type="http://schemas.openxmlformats.org/officeDocument/2006/relationships/slide" Target="/ppt/slides/slide7.xml" Id="R23aafd28083c4c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b79a482da541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02a27d0594c4a" /><Relationship Type="http://schemas.openxmlformats.org/officeDocument/2006/relationships/theme" Target="/ppt/slideMasters/theme/theme1.xml" Id="R64ed3cf4782044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802a27d0594c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faa438f8d4c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fc6f1574047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4201cdec241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551caa46543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5e8e0ea2e4b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2be33277d49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3ec6b85d443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SWOOP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SWOOP GROUP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201 863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3 009 665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3 059 672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MARTIN WIK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Kalvedalsveien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