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1644cbc65e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bac755fd942e3"/>
  </p:sldMasterIdLst>
  <p:sldIdLst>
    <p:sldId xmlns:r="http://schemas.openxmlformats.org/officeDocument/2006/relationships" id="256" r:id="R2b0a8c76d4024b95"/>
    <p:sldId xmlns:r="http://schemas.openxmlformats.org/officeDocument/2006/relationships" id="257" r:id="Rfeef00021a5c4f1c"/>
    <p:sldId xmlns:r="http://schemas.openxmlformats.org/officeDocument/2006/relationships" id="258" r:id="Re4fd2d4ecc79485f"/>
    <p:sldId xmlns:r="http://schemas.openxmlformats.org/officeDocument/2006/relationships" id="259" r:id="Ra1eacbfe19b74673"/>
    <p:sldId xmlns:r="http://schemas.openxmlformats.org/officeDocument/2006/relationships" id="260" r:id="R123e770ce6b34a71"/>
    <p:sldId xmlns:r="http://schemas.openxmlformats.org/officeDocument/2006/relationships" id="261" r:id="Rfd5a6fecfc4c4816"/>
    <p:sldId xmlns:r="http://schemas.openxmlformats.org/officeDocument/2006/relationships" id="262" r:id="R1f029b4521a8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bac755fd942e3" /><Relationship Type="http://schemas.openxmlformats.org/officeDocument/2006/relationships/slide" Target="/ppt/slides/slide1.xml" Id="R2b0a8c76d4024b95" /><Relationship Type="http://schemas.openxmlformats.org/officeDocument/2006/relationships/slide" Target="/ppt/slides/slide2.xml" Id="Rfeef00021a5c4f1c" /><Relationship Type="http://schemas.openxmlformats.org/officeDocument/2006/relationships/slide" Target="/ppt/slides/slide3.xml" Id="Re4fd2d4ecc79485f" /><Relationship Type="http://schemas.openxmlformats.org/officeDocument/2006/relationships/slide" Target="/ppt/slides/slide4.xml" Id="Ra1eacbfe19b74673" /><Relationship Type="http://schemas.openxmlformats.org/officeDocument/2006/relationships/slide" Target="/ppt/slides/slide5.xml" Id="R123e770ce6b34a71" /><Relationship Type="http://schemas.openxmlformats.org/officeDocument/2006/relationships/slide" Target="/ppt/slides/slide6.xml" Id="Rfd5a6fecfc4c4816" /><Relationship Type="http://schemas.openxmlformats.org/officeDocument/2006/relationships/slide" Target="/ppt/slides/slide7.xml" Id="R1f029b4521a8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287cf300f46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f1babf28749eb" /><Relationship Type="http://schemas.openxmlformats.org/officeDocument/2006/relationships/theme" Target="/ppt/slideMasters/theme/theme1.xml" Id="R2f776560ffd34b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f1babf28749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45dc973294f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8e7f3f0f14c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317da10ae43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d53eed3d340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3f282939c44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49af47a6f49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0b0b749a041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SILJE BORNØ ANDERSEN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SILJE BORNØ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SILJE BORNØ ANDERSEN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SILJE BORNØ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SILJE BORNØ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SILJE BORNØ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68 513 902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1 010 969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802 626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2 411 490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8 410 962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SILJE BORNØ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SILJE BORNØ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SILJE BORNØ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Grønligata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916 648 995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SILJE BORNØ ANDERSEN AS</a:t>
            </a:r>
          </a:p>
        </p:txBody>
      </p:sp>
    </p:spTree>
  </p:cSld>
  <p:clrMapOvr>
    <a:masterClrMapping xmlns:a="http://schemas.openxmlformats.org/drawingml/2006/main"/>
  </p:clrMapOvr>
</p:sld>
</file>