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5a75b3790c045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7e8553595e49f0"/>
  </p:sldMasterIdLst>
  <p:sldIdLst>
    <p:sldId xmlns:r="http://schemas.openxmlformats.org/officeDocument/2006/relationships" id="256" r:id="R62930a33222b4724"/>
    <p:sldId xmlns:r="http://schemas.openxmlformats.org/officeDocument/2006/relationships" id="257" r:id="R3630da00979c4399"/>
    <p:sldId xmlns:r="http://schemas.openxmlformats.org/officeDocument/2006/relationships" id="258" r:id="R50652bd4a3c549b0"/>
    <p:sldId xmlns:r="http://schemas.openxmlformats.org/officeDocument/2006/relationships" id="259" r:id="R5489765b71a94065"/>
    <p:sldId xmlns:r="http://schemas.openxmlformats.org/officeDocument/2006/relationships" id="260" r:id="R26f089e6766a46f0"/>
    <p:sldId xmlns:r="http://schemas.openxmlformats.org/officeDocument/2006/relationships" id="261" r:id="R5870ff9b988c4428"/>
    <p:sldId xmlns:r="http://schemas.openxmlformats.org/officeDocument/2006/relationships" id="262" r:id="Ree663cbbdf6a4a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7e8553595e49f0" /><Relationship Type="http://schemas.openxmlformats.org/officeDocument/2006/relationships/slide" Target="/ppt/slides/slide1.xml" Id="R62930a33222b4724" /><Relationship Type="http://schemas.openxmlformats.org/officeDocument/2006/relationships/slide" Target="/ppt/slides/slide2.xml" Id="R3630da00979c4399" /><Relationship Type="http://schemas.openxmlformats.org/officeDocument/2006/relationships/slide" Target="/ppt/slides/slide3.xml" Id="R50652bd4a3c549b0" /><Relationship Type="http://schemas.openxmlformats.org/officeDocument/2006/relationships/slide" Target="/ppt/slides/slide4.xml" Id="R5489765b71a94065" /><Relationship Type="http://schemas.openxmlformats.org/officeDocument/2006/relationships/slide" Target="/ppt/slides/slide5.xml" Id="R26f089e6766a46f0" /><Relationship Type="http://schemas.openxmlformats.org/officeDocument/2006/relationships/slide" Target="/ppt/slides/slide6.xml" Id="R5870ff9b988c4428" /><Relationship Type="http://schemas.openxmlformats.org/officeDocument/2006/relationships/slide" Target="/ppt/slides/slide7.xml" Id="Ree663cbbdf6a4a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4dccba62bd4b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43619ff90d4c95" /><Relationship Type="http://schemas.openxmlformats.org/officeDocument/2006/relationships/theme" Target="/ppt/slideMasters/theme/theme1.xml" Id="Rd17ba7db113245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43619ff90d4c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40a22d994042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43a9011b384a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ce9afafdd64e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f91fe714ee43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730459717f4fb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2689a4821d468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63d79265c642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PAUL SKAILAND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 SKAILAND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PAUL SKAILAND HOLDING AS ble etablert [år] og holder til i Tveit.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 SKAILAND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 SKAILAND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 SKAILAND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17 454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1 969 289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2 422 688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 SKAILAND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SKAILAND PAUL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 SKAILAND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Topdalsveien 153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4658 Tveit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916 653 549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 SKAILAND HOLDING AS</a:t>
            </a:r>
          </a:p>
        </p:txBody>
      </p:sp>
    </p:spTree>
  </p:cSld>
  <p:clrMapOvr>
    <a:masterClrMapping xmlns:a="http://schemas.openxmlformats.org/drawingml/2006/main"/>
  </p:clrMapOvr>
</p:sld>
</file>