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3eb3106fbe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711d4b0640412b"/>
  </p:sldMasterIdLst>
  <p:sldIdLst>
    <p:sldId xmlns:r="http://schemas.openxmlformats.org/officeDocument/2006/relationships" id="256" r:id="R21ca8523351645b8"/>
    <p:sldId xmlns:r="http://schemas.openxmlformats.org/officeDocument/2006/relationships" id="257" r:id="R65f15e3cc56b4c66"/>
    <p:sldId xmlns:r="http://schemas.openxmlformats.org/officeDocument/2006/relationships" id="258" r:id="R9e9f1a727cc843fc"/>
    <p:sldId xmlns:r="http://schemas.openxmlformats.org/officeDocument/2006/relationships" id="259" r:id="R5d55b90468a94df0"/>
    <p:sldId xmlns:r="http://schemas.openxmlformats.org/officeDocument/2006/relationships" id="260" r:id="R0f80c4594c1e4d68"/>
    <p:sldId xmlns:r="http://schemas.openxmlformats.org/officeDocument/2006/relationships" id="261" r:id="Rcdb169c161d34c83"/>
    <p:sldId xmlns:r="http://schemas.openxmlformats.org/officeDocument/2006/relationships" id="262" r:id="Ra50e3d779320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711d4b0640412b" /><Relationship Type="http://schemas.openxmlformats.org/officeDocument/2006/relationships/slide" Target="/ppt/slides/slide1.xml" Id="R21ca8523351645b8" /><Relationship Type="http://schemas.openxmlformats.org/officeDocument/2006/relationships/slide" Target="/ppt/slides/slide2.xml" Id="R65f15e3cc56b4c66" /><Relationship Type="http://schemas.openxmlformats.org/officeDocument/2006/relationships/slide" Target="/ppt/slides/slide3.xml" Id="R9e9f1a727cc843fc" /><Relationship Type="http://schemas.openxmlformats.org/officeDocument/2006/relationships/slide" Target="/ppt/slides/slide4.xml" Id="R5d55b90468a94df0" /><Relationship Type="http://schemas.openxmlformats.org/officeDocument/2006/relationships/slide" Target="/ppt/slides/slide5.xml" Id="R0f80c4594c1e4d68" /><Relationship Type="http://schemas.openxmlformats.org/officeDocument/2006/relationships/slide" Target="/ppt/slides/slide6.xml" Id="Rcdb169c161d34c83" /><Relationship Type="http://schemas.openxmlformats.org/officeDocument/2006/relationships/slide" Target="/ppt/slides/slide7.xml" Id="Ra50e3d779320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a494efcab45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4e152af824e20" /><Relationship Type="http://schemas.openxmlformats.org/officeDocument/2006/relationships/theme" Target="/ppt/slideMasters/theme/theme1.xml" Id="R07f62f6f87444d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4e152af824e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3fb2f91024b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d2d7fc8ab42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f7e36614d49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85d3493ee4e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7fa3f9a0543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286a395a349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fc6b6970b4a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 OG ØKONOMISERVICE SKIEN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ØKONOMISERVICE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OG ØKONOMISERVICE SKIEN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ØKONOMISERVICE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ØKONOMISERVICE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ØKONOMISERVICE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603 079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ØKONOMISERVICE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KALLEVIK ELIN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ØKONOMISERVICE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Fjellrønningen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3720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916 656 408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OG ØKONOMISERVICE SKIEN AS</a:t>
            </a:r>
          </a:p>
        </p:txBody>
      </p:sp>
    </p:spTree>
  </p:cSld>
  <p:clrMapOvr>
    <a:masterClrMapping xmlns:a="http://schemas.openxmlformats.org/drawingml/2006/main"/>
  </p:clrMapOvr>
</p:sld>
</file>