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702e1908d04d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d6b2f58b344892"/>
  </p:sldMasterIdLst>
  <p:sldIdLst>
    <p:sldId xmlns:r="http://schemas.openxmlformats.org/officeDocument/2006/relationships" id="256" r:id="R855ead3edfaa4c51"/>
    <p:sldId xmlns:r="http://schemas.openxmlformats.org/officeDocument/2006/relationships" id="257" r:id="R2b29f1eecbc74dbc"/>
    <p:sldId xmlns:r="http://schemas.openxmlformats.org/officeDocument/2006/relationships" id="258" r:id="Rff0b402ccd8242bf"/>
    <p:sldId xmlns:r="http://schemas.openxmlformats.org/officeDocument/2006/relationships" id="259" r:id="R3c94e6ef8b09474a"/>
    <p:sldId xmlns:r="http://schemas.openxmlformats.org/officeDocument/2006/relationships" id="260" r:id="Rc53c329d8cf0496f"/>
    <p:sldId xmlns:r="http://schemas.openxmlformats.org/officeDocument/2006/relationships" id="261" r:id="R84667598926f47fa"/>
    <p:sldId xmlns:r="http://schemas.openxmlformats.org/officeDocument/2006/relationships" id="262" r:id="R30381de062d44c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6b2f58b344892" /><Relationship Type="http://schemas.openxmlformats.org/officeDocument/2006/relationships/slide" Target="/ppt/slides/slide1.xml" Id="R855ead3edfaa4c51" /><Relationship Type="http://schemas.openxmlformats.org/officeDocument/2006/relationships/slide" Target="/ppt/slides/slide2.xml" Id="R2b29f1eecbc74dbc" /><Relationship Type="http://schemas.openxmlformats.org/officeDocument/2006/relationships/slide" Target="/ppt/slides/slide3.xml" Id="Rff0b402ccd8242bf" /><Relationship Type="http://schemas.openxmlformats.org/officeDocument/2006/relationships/slide" Target="/ppt/slides/slide4.xml" Id="R3c94e6ef8b09474a" /><Relationship Type="http://schemas.openxmlformats.org/officeDocument/2006/relationships/slide" Target="/ppt/slides/slide5.xml" Id="Rc53c329d8cf0496f" /><Relationship Type="http://schemas.openxmlformats.org/officeDocument/2006/relationships/slide" Target="/ppt/slides/slide6.xml" Id="R84667598926f47fa" /><Relationship Type="http://schemas.openxmlformats.org/officeDocument/2006/relationships/slide" Target="/ppt/slides/slide7.xml" Id="R30381de062d44c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0b7968b4e42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6b15b5027451c" /><Relationship Type="http://schemas.openxmlformats.org/officeDocument/2006/relationships/theme" Target="/ppt/slideMasters/theme/theme1.xml" Id="Rb861574c7f5049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6b15b502745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58f4f63c943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eecb0141b46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d30f074de40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1e8bb67334d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27d2295d240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616f4725342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7b3dbaf1c48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BARE STRESS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STRESS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BARE STRESS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STRESS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STRESS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STRESS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1 920 165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1 977 607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2 984 709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STRESS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 REZA NEJATIAN-GHORESHI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JAN-ERIK HAUER ÅRHUS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STRESS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Sagveien 23C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916 660 413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STRESS AS</a:t>
            </a:r>
          </a:p>
        </p:txBody>
      </p:sp>
    </p:spTree>
  </p:cSld>
  <p:clrMapOvr>
    <a:masterClrMapping xmlns:a="http://schemas.openxmlformats.org/drawingml/2006/main"/>
  </p:clrMapOvr>
</p:sld>
</file>