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d7453c83a845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7bbd49c4664f60"/>
  </p:sldMasterIdLst>
  <p:sldIdLst>
    <p:sldId xmlns:r="http://schemas.openxmlformats.org/officeDocument/2006/relationships" id="256" r:id="R6c9dbc1183a94537"/>
    <p:sldId xmlns:r="http://schemas.openxmlformats.org/officeDocument/2006/relationships" id="257" r:id="R668251928c9942dd"/>
    <p:sldId xmlns:r="http://schemas.openxmlformats.org/officeDocument/2006/relationships" id="258" r:id="R7780663201d849d6"/>
    <p:sldId xmlns:r="http://schemas.openxmlformats.org/officeDocument/2006/relationships" id="259" r:id="R16c80f0ae74c4a98"/>
    <p:sldId xmlns:r="http://schemas.openxmlformats.org/officeDocument/2006/relationships" id="260" r:id="Rd17635b105964d92"/>
    <p:sldId xmlns:r="http://schemas.openxmlformats.org/officeDocument/2006/relationships" id="261" r:id="R0c959f2bae7b4edb"/>
    <p:sldId xmlns:r="http://schemas.openxmlformats.org/officeDocument/2006/relationships" id="262" r:id="Rf894d3de208447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7bbd49c4664f60" /><Relationship Type="http://schemas.openxmlformats.org/officeDocument/2006/relationships/slide" Target="/ppt/slides/slide1.xml" Id="R6c9dbc1183a94537" /><Relationship Type="http://schemas.openxmlformats.org/officeDocument/2006/relationships/slide" Target="/ppt/slides/slide2.xml" Id="R668251928c9942dd" /><Relationship Type="http://schemas.openxmlformats.org/officeDocument/2006/relationships/slide" Target="/ppt/slides/slide3.xml" Id="R7780663201d849d6" /><Relationship Type="http://schemas.openxmlformats.org/officeDocument/2006/relationships/slide" Target="/ppt/slides/slide4.xml" Id="R16c80f0ae74c4a98" /><Relationship Type="http://schemas.openxmlformats.org/officeDocument/2006/relationships/slide" Target="/ppt/slides/slide5.xml" Id="Rd17635b105964d92" /><Relationship Type="http://schemas.openxmlformats.org/officeDocument/2006/relationships/slide" Target="/ppt/slides/slide6.xml" Id="R0c959f2bae7b4edb" /><Relationship Type="http://schemas.openxmlformats.org/officeDocument/2006/relationships/slide" Target="/ppt/slides/slide7.xml" Id="Rf894d3de208447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dde68591e43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65da639734598" /><Relationship Type="http://schemas.openxmlformats.org/officeDocument/2006/relationships/theme" Target="/ppt/slideMasters/theme/theme1.xml" Id="Re17f24f3805e42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e65da6397345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bd753194344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83346525049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63e93574e46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afd65305c43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fd99fabcd41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c3bbdd3304d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4358eeab540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SOKA INVEST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19 427 596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34 250 023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BREVIK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