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df64d4eb0b4e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98dca00f6f4b48"/>
  </p:sldMasterIdLst>
  <p:sldIdLst>
    <p:sldId xmlns:r="http://schemas.openxmlformats.org/officeDocument/2006/relationships" id="256" r:id="Rf6ddbedf62a24acb"/>
    <p:sldId xmlns:r="http://schemas.openxmlformats.org/officeDocument/2006/relationships" id="257" r:id="R1364225213074213"/>
    <p:sldId xmlns:r="http://schemas.openxmlformats.org/officeDocument/2006/relationships" id="258" r:id="R4b060c03a3794097"/>
    <p:sldId xmlns:r="http://schemas.openxmlformats.org/officeDocument/2006/relationships" id="259" r:id="Rae3e2c7cf4164bda"/>
    <p:sldId xmlns:r="http://schemas.openxmlformats.org/officeDocument/2006/relationships" id="260" r:id="Rc001a86f04734bf9"/>
    <p:sldId xmlns:r="http://schemas.openxmlformats.org/officeDocument/2006/relationships" id="261" r:id="Rc22c2e5189d946bc"/>
    <p:sldId xmlns:r="http://schemas.openxmlformats.org/officeDocument/2006/relationships" id="262" r:id="R31587cedacca46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98dca00f6f4b48" /><Relationship Type="http://schemas.openxmlformats.org/officeDocument/2006/relationships/slide" Target="/ppt/slides/slide1.xml" Id="Rf6ddbedf62a24acb" /><Relationship Type="http://schemas.openxmlformats.org/officeDocument/2006/relationships/slide" Target="/ppt/slides/slide2.xml" Id="R1364225213074213" /><Relationship Type="http://schemas.openxmlformats.org/officeDocument/2006/relationships/slide" Target="/ppt/slides/slide3.xml" Id="R4b060c03a3794097" /><Relationship Type="http://schemas.openxmlformats.org/officeDocument/2006/relationships/slide" Target="/ppt/slides/slide4.xml" Id="Rae3e2c7cf4164bda" /><Relationship Type="http://schemas.openxmlformats.org/officeDocument/2006/relationships/slide" Target="/ppt/slides/slide5.xml" Id="Rc001a86f04734bf9" /><Relationship Type="http://schemas.openxmlformats.org/officeDocument/2006/relationships/slide" Target="/ppt/slides/slide6.xml" Id="Rc22c2e5189d946bc" /><Relationship Type="http://schemas.openxmlformats.org/officeDocument/2006/relationships/slide" Target="/ppt/slides/slide7.xml" Id="R31587cedacca46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4a85d8be7143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371add6be43b8" /><Relationship Type="http://schemas.openxmlformats.org/officeDocument/2006/relationships/theme" Target="/ppt/slideMasters/theme/theme1.xml" Id="R8c338416357546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4371add6be43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9ed5ecde840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2bc4b4a3b45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2284ab18a40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8656e3b464a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f47775c2049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56d6c98714b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54059625644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FRODE EVEN SUNDE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FRODE EVEN SUNDE AS ble etablert [år] og holder til i Eidsnes.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2 296 212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−97 692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880 287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1 753 164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FRODE EVEN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Støleskaret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6037 Eidsnes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916 668 813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FRODE EVEN SUNDE AS</a:t>
            </a:r>
          </a:p>
        </p:txBody>
      </p:sp>
    </p:spTree>
  </p:cSld>
  <p:clrMapOvr>
    <a:masterClrMapping xmlns:a="http://schemas.openxmlformats.org/drawingml/2006/main"/>
  </p:clrMapOvr>
</p:sld>
</file>