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d582b27f24e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da8c1ea954f0c"/>
  </p:sldMasterIdLst>
  <p:sldIdLst>
    <p:sldId xmlns:r="http://schemas.openxmlformats.org/officeDocument/2006/relationships" id="256" r:id="R457b426f1de0490d"/>
    <p:sldId xmlns:r="http://schemas.openxmlformats.org/officeDocument/2006/relationships" id="257" r:id="R228136a09199425e"/>
    <p:sldId xmlns:r="http://schemas.openxmlformats.org/officeDocument/2006/relationships" id="258" r:id="R6e9cc0a81f5848b1"/>
    <p:sldId xmlns:r="http://schemas.openxmlformats.org/officeDocument/2006/relationships" id="259" r:id="Rda76776493d342a0"/>
    <p:sldId xmlns:r="http://schemas.openxmlformats.org/officeDocument/2006/relationships" id="260" r:id="R8d7542a779d44ad6"/>
    <p:sldId xmlns:r="http://schemas.openxmlformats.org/officeDocument/2006/relationships" id="261" r:id="Rcc746ed70194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da8c1ea954f0c" /><Relationship Type="http://schemas.openxmlformats.org/officeDocument/2006/relationships/slide" Target="/ppt/slides/slide1.xml" Id="R457b426f1de0490d" /><Relationship Type="http://schemas.openxmlformats.org/officeDocument/2006/relationships/slide" Target="/ppt/slides/slide2.xml" Id="R228136a09199425e" /><Relationship Type="http://schemas.openxmlformats.org/officeDocument/2006/relationships/slide" Target="/ppt/slides/slide3.xml" Id="R6e9cc0a81f5848b1" /><Relationship Type="http://schemas.openxmlformats.org/officeDocument/2006/relationships/slide" Target="/ppt/slides/slide4.xml" Id="Rda76776493d342a0" /><Relationship Type="http://schemas.openxmlformats.org/officeDocument/2006/relationships/slide" Target="/ppt/slides/slide5.xml" Id="R8d7542a779d44ad6" /><Relationship Type="http://schemas.openxmlformats.org/officeDocument/2006/relationships/slide" Target="/ppt/slides/slide6.xml" Id="Rcc746ed70194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82f91267b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deef6323b4ecd" /><Relationship Type="http://schemas.openxmlformats.org/officeDocument/2006/relationships/theme" Target="/ppt/slideMasters/theme/theme1.xml" Id="R33cf91f46a1c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deef6323b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97c6e3dbb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2f7c4175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cb26570e8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784b74fd440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60f52f244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9b6704e61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