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c08a7f2c326423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a64ed44ed634dad"/>
  </p:sldMasterIdLst>
  <p:sldIdLst>
    <p:sldId xmlns:r="http://schemas.openxmlformats.org/officeDocument/2006/relationships" id="256" r:id="Re37134db59ff4508"/>
    <p:sldId xmlns:r="http://schemas.openxmlformats.org/officeDocument/2006/relationships" id="257" r:id="R383283ab66714446"/>
    <p:sldId xmlns:r="http://schemas.openxmlformats.org/officeDocument/2006/relationships" id="258" r:id="R96db305fe9824626"/>
    <p:sldId xmlns:r="http://schemas.openxmlformats.org/officeDocument/2006/relationships" id="259" r:id="R2e974512a46447cb"/>
    <p:sldId xmlns:r="http://schemas.openxmlformats.org/officeDocument/2006/relationships" id="260" r:id="R877f11c03fe84bc5"/>
    <p:sldId xmlns:r="http://schemas.openxmlformats.org/officeDocument/2006/relationships" id="261" r:id="R3c3d1c2e1e174a9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a64ed44ed634dad" /><Relationship Type="http://schemas.openxmlformats.org/officeDocument/2006/relationships/slide" Target="/ppt/slides/slide1.xml" Id="Re37134db59ff4508" /><Relationship Type="http://schemas.openxmlformats.org/officeDocument/2006/relationships/slide" Target="/ppt/slides/slide2.xml" Id="R383283ab66714446" /><Relationship Type="http://schemas.openxmlformats.org/officeDocument/2006/relationships/slide" Target="/ppt/slides/slide3.xml" Id="R96db305fe9824626" /><Relationship Type="http://schemas.openxmlformats.org/officeDocument/2006/relationships/slide" Target="/ppt/slides/slide4.xml" Id="R2e974512a46447cb" /><Relationship Type="http://schemas.openxmlformats.org/officeDocument/2006/relationships/slide" Target="/ppt/slides/slide5.xml" Id="R877f11c03fe84bc5" /><Relationship Type="http://schemas.openxmlformats.org/officeDocument/2006/relationships/slide" Target="/ppt/slides/slide6.xml" Id="R3c3d1c2e1e174a9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e9f9e6acd254d4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fafd33d282468d" /><Relationship Type="http://schemas.openxmlformats.org/officeDocument/2006/relationships/theme" Target="/ppt/slideMasters/theme/theme1.xml" Id="Rf83ab5de617b4a4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8fafd33d282468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d744c214464ca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0c7e1a773d48d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017155357843b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758c782d1b443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a6fbd8cd8d408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d362200a6046f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CHILL RETRO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CHILL RETRO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CHILL RETRO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CHILL RETRO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CHILL RETRO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CHILL RETRO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2019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1 066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−30 445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CHILL RETRO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916 675 607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CHILL RETRO AS</a:t>
            </a:r>
          </a:p>
        </p:txBody>
      </p:sp>
    </p:spTree>
  </p:cSld>
  <p:clrMapOvr>
    <a:masterClrMapping xmlns:a="http://schemas.openxmlformats.org/drawingml/2006/main"/>
  </p:clrMapOvr>
</p:sld>
</file>