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fadeb0ec4c4b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ba80f91c264234"/>
  </p:sldMasterIdLst>
  <p:sldIdLst>
    <p:sldId xmlns:r="http://schemas.openxmlformats.org/officeDocument/2006/relationships" id="256" r:id="R8cf4580831ea4f55"/>
    <p:sldId xmlns:r="http://schemas.openxmlformats.org/officeDocument/2006/relationships" id="257" r:id="R136ba799ffc942a9"/>
    <p:sldId xmlns:r="http://schemas.openxmlformats.org/officeDocument/2006/relationships" id="258" r:id="R8beb8ff85ad44c62"/>
    <p:sldId xmlns:r="http://schemas.openxmlformats.org/officeDocument/2006/relationships" id="259" r:id="R83e323d23f9d4f17"/>
    <p:sldId xmlns:r="http://schemas.openxmlformats.org/officeDocument/2006/relationships" id="260" r:id="Ra9548dded8414eeb"/>
    <p:sldId xmlns:r="http://schemas.openxmlformats.org/officeDocument/2006/relationships" id="261" r:id="R69b89f5292444ac7"/>
    <p:sldId xmlns:r="http://schemas.openxmlformats.org/officeDocument/2006/relationships" id="262" r:id="R290e45726f774f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ba80f91c264234" /><Relationship Type="http://schemas.openxmlformats.org/officeDocument/2006/relationships/slide" Target="/ppt/slides/slide1.xml" Id="R8cf4580831ea4f55" /><Relationship Type="http://schemas.openxmlformats.org/officeDocument/2006/relationships/slide" Target="/ppt/slides/slide2.xml" Id="R136ba799ffc942a9" /><Relationship Type="http://schemas.openxmlformats.org/officeDocument/2006/relationships/slide" Target="/ppt/slides/slide3.xml" Id="R8beb8ff85ad44c62" /><Relationship Type="http://schemas.openxmlformats.org/officeDocument/2006/relationships/slide" Target="/ppt/slides/slide4.xml" Id="R83e323d23f9d4f17" /><Relationship Type="http://schemas.openxmlformats.org/officeDocument/2006/relationships/slide" Target="/ppt/slides/slide5.xml" Id="Ra9548dded8414eeb" /><Relationship Type="http://schemas.openxmlformats.org/officeDocument/2006/relationships/slide" Target="/ppt/slides/slide6.xml" Id="R69b89f5292444ac7" /><Relationship Type="http://schemas.openxmlformats.org/officeDocument/2006/relationships/slide" Target="/ppt/slides/slide7.xml" Id="R290e45726f774f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7e486832ff41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766b86d9047f1" /><Relationship Type="http://schemas.openxmlformats.org/officeDocument/2006/relationships/theme" Target="/ppt/slideMasters/theme/theme1.xml" Id="R35eb2fac8e0042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8766b86d9047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15081ffd94a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fd1e54cf643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d2887758c44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1c6d47d134d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3b7c105ad43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e218174ff46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8050d4a5b45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ONE-OFF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ONE-OFF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ONE-OFF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ONE-OFF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ONE-OFF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ONE-OFF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ONE-OFF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ISB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ONE-OFF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ONE-OFF AS</a:t>
            </a:r>
          </a:p>
        </p:txBody>
      </p:sp>
    </p:spTree>
  </p:cSld>
  <p:clrMapOvr>
    <a:masterClrMapping xmlns:a="http://schemas.openxmlformats.org/drawingml/2006/main"/>
  </p:clrMapOvr>
</p:sld>
</file>