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194142a9d47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9ff97986b445a1"/>
  </p:sldMasterIdLst>
  <p:sldIdLst>
    <p:sldId xmlns:r="http://schemas.openxmlformats.org/officeDocument/2006/relationships" id="256" r:id="R154400758fa5416a"/>
    <p:sldId xmlns:r="http://schemas.openxmlformats.org/officeDocument/2006/relationships" id="257" r:id="R75b320b8542444bb"/>
    <p:sldId xmlns:r="http://schemas.openxmlformats.org/officeDocument/2006/relationships" id="258" r:id="Rd347badc52fe4eaa"/>
    <p:sldId xmlns:r="http://schemas.openxmlformats.org/officeDocument/2006/relationships" id="259" r:id="Rb62fbcb847f14719"/>
    <p:sldId xmlns:r="http://schemas.openxmlformats.org/officeDocument/2006/relationships" id="260" r:id="Recb8292298a54c98"/>
    <p:sldId xmlns:r="http://schemas.openxmlformats.org/officeDocument/2006/relationships" id="261" r:id="R97caffb210e247eb"/>
    <p:sldId xmlns:r="http://schemas.openxmlformats.org/officeDocument/2006/relationships" id="262" r:id="R02b244e374794f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ff97986b445a1" /><Relationship Type="http://schemas.openxmlformats.org/officeDocument/2006/relationships/slide" Target="/ppt/slides/slide1.xml" Id="R154400758fa5416a" /><Relationship Type="http://schemas.openxmlformats.org/officeDocument/2006/relationships/slide" Target="/ppt/slides/slide2.xml" Id="R75b320b8542444bb" /><Relationship Type="http://schemas.openxmlformats.org/officeDocument/2006/relationships/slide" Target="/ppt/slides/slide3.xml" Id="Rd347badc52fe4eaa" /><Relationship Type="http://schemas.openxmlformats.org/officeDocument/2006/relationships/slide" Target="/ppt/slides/slide4.xml" Id="Rb62fbcb847f14719" /><Relationship Type="http://schemas.openxmlformats.org/officeDocument/2006/relationships/slide" Target="/ppt/slides/slide5.xml" Id="Recb8292298a54c98" /><Relationship Type="http://schemas.openxmlformats.org/officeDocument/2006/relationships/slide" Target="/ppt/slides/slide6.xml" Id="R97caffb210e247eb" /><Relationship Type="http://schemas.openxmlformats.org/officeDocument/2006/relationships/slide" Target="/ppt/slides/slide7.xml" Id="R02b244e374794f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808bc165a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3411501554a60" /><Relationship Type="http://schemas.openxmlformats.org/officeDocument/2006/relationships/theme" Target="/ppt/slideMasters/theme/theme1.xml" Id="R919ef7e8d096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a3411501554a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c2bffc87442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5d9e3989a46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8e9c8e13c4a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3859dc2d74c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3be080d4849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a20d2c3c24e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a7ddce43e42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