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6d845f467442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35fa65c3b64575"/>
  </p:sldMasterIdLst>
  <p:sldIdLst>
    <p:sldId xmlns:r="http://schemas.openxmlformats.org/officeDocument/2006/relationships" id="256" r:id="Rd206527676cf4b10"/>
    <p:sldId xmlns:r="http://schemas.openxmlformats.org/officeDocument/2006/relationships" id="257" r:id="Ra96700e7341d4a33"/>
    <p:sldId xmlns:r="http://schemas.openxmlformats.org/officeDocument/2006/relationships" id="258" r:id="R26666d53b157443f"/>
    <p:sldId xmlns:r="http://schemas.openxmlformats.org/officeDocument/2006/relationships" id="259" r:id="Re7eab1217b5f4ef8"/>
    <p:sldId xmlns:r="http://schemas.openxmlformats.org/officeDocument/2006/relationships" id="260" r:id="R337f10dd2f6d4af5"/>
    <p:sldId xmlns:r="http://schemas.openxmlformats.org/officeDocument/2006/relationships" id="261" r:id="Rda2cf1c570714efa"/>
    <p:sldId xmlns:r="http://schemas.openxmlformats.org/officeDocument/2006/relationships" id="262" r:id="R35f3b6f2274c4f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35fa65c3b64575" /><Relationship Type="http://schemas.openxmlformats.org/officeDocument/2006/relationships/slide" Target="/ppt/slides/slide1.xml" Id="Rd206527676cf4b10" /><Relationship Type="http://schemas.openxmlformats.org/officeDocument/2006/relationships/slide" Target="/ppt/slides/slide2.xml" Id="Ra96700e7341d4a33" /><Relationship Type="http://schemas.openxmlformats.org/officeDocument/2006/relationships/slide" Target="/ppt/slides/slide3.xml" Id="R26666d53b157443f" /><Relationship Type="http://schemas.openxmlformats.org/officeDocument/2006/relationships/slide" Target="/ppt/slides/slide4.xml" Id="Re7eab1217b5f4ef8" /><Relationship Type="http://schemas.openxmlformats.org/officeDocument/2006/relationships/slide" Target="/ppt/slides/slide5.xml" Id="R337f10dd2f6d4af5" /><Relationship Type="http://schemas.openxmlformats.org/officeDocument/2006/relationships/slide" Target="/ppt/slides/slide6.xml" Id="Rda2cf1c570714efa" /><Relationship Type="http://schemas.openxmlformats.org/officeDocument/2006/relationships/slide" Target="/ppt/slides/slide7.xml" Id="R35f3b6f2274c4f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5d2757eb0645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f56c992104a3b" /><Relationship Type="http://schemas.openxmlformats.org/officeDocument/2006/relationships/theme" Target="/ppt/slideMasters/theme/theme1.xml" Id="R917e93a122a045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3f56c992104a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5457c4d7348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07312fdcd4e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31152d94242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6f2926df540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2be7b88b94f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c1330769e43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ce5e2c20744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 GRUPPEN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178 945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190 250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GAJA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Rostockgata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916 738 021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