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d4eae7f22b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3b68f41b04b23"/>
  </p:sldMasterIdLst>
  <p:sldIdLst>
    <p:sldId xmlns:r="http://schemas.openxmlformats.org/officeDocument/2006/relationships" id="256" r:id="R8e586042ec5541e6"/>
    <p:sldId xmlns:r="http://schemas.openxmlformats.org/officeDocument/2006/relationships" id="257" r:id="R6549ab62f2e84530"/>
    <p:sldId xmlns:r="http://schemas.openxmlformats.org/officeDocument/2006/relationships" id="258" r:id="R2e87ccfa646245b6"/>
    <p:sldId xmlns:r="http://schemas.openxmlformats.org/officeDocument/2006/relationships" id="259" r:id="R2985f72268e04bed"/>
    <p:sldId xmlns:r="http://schemas.openxmlformats.org/officeDocument/2006/relationships" id="260" r:id="R920d4b78f4434822"/>
    <p:sldId xmlns:r="http://schemas.openxmlformats.org/officeDocument/2006/relationships" id="261" r:id="R2cb984e552af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3b68f41b04b23" /><Relationship Type="http://schemas.openxmlformats.org/officeDocument/2006/relationships/slide" Target="/ppt/slides/slide1.xml" Id="R8e586042ec5541e6" /><Relationship Type="http://schemas.openxmlformats.org/officeDocument/2006/relationships/slide" Target="/ppt/slides/slide2.xml" Id="R6549ab62f2e84530" /><Relationship Type="http://schemas.openxmlformats.org/officeDocument/2006/relationships/slide" Target="/ppt/slides/slide3.xml" Id="R2e87ccfa646245b6" /><Relationship Type="http://schemas.openxmlformats.org/officeDocument/2006/relationships/slide" Target="/ppt/slides/slide4.xml" Id="R2985f72268e04bed" /><Relationship Type="http://schemas.openxmlformats.org/officeDocument/2006/relationships/slide" Target="/ppt/slides/slide5.xml" Id="R920d4b78f4434822" /><Relationship Type="http://schemas.openxmlformats.org/officeDocument/2006/relationships/slide" Target="/ppt/slides/slide6.xml" Id="R2cb984e552af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d30e5d20b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d5faed163482f" /><Relationship Type="http://schemas.openxmlformats.org/officeDocument/2006/relationships/theme" Target="/ppt/slideMasters/theme/theme1.xml" Id="Rfde7a3832363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8d5faed163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e2cd15b9649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a81f468de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c89963a61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5eab6e67f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ea3efca344b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3d2762fd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SNEVEIEN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SNEVEIEN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309 805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6 031 437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916 742 940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