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1c7fcab57d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531866f54b4d57"/>
  </p:sldMasterIdLst>
  <p:sldIdLst>
    <p:sldId xmlns:r="http://schemas.openxmlformats.org/officeDocument/2006/relationships" id="256" r:id="R320e0a2f724d4cd9"/>
    <p:sldId xmlns:r="http://schemas.openxmlformats.org/officeDocument/2006/relationships" id="257" r:id="Ra645c19473c34e3b"/>
    <p:sldId xmlns:r="http://schemas.openxmlformats.org/officeDocument/2006/relationships" id="258" r:id="R2df054cff1834b30"/>
    <p:sldId xmlns:r="http://schemas.openxmlformats.org/officeDocument/2006/relationships" id="259" r:id="Re12234c55c3b43ff"/>
    <p:sldId xmlns:r="http://schemas.openxmlformats.org/officeDocument/2006/relationships" id="260" r:id="Re2297813454048e8"/>
    <p:sldId xmlns:r="http://schemas.openxmlformats.org/officeDocument/2006/relationships" id="261" r:id="R0ea9e8abf6bb4cec"/>
    <p:sldId xmlns:r="http://schemas.openxmlformats.org/officeDocument/2006/relationships" id="262" r:id="R8199dc6aa26748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31866f54b4d57" /><Relationship Type="http://schemas.openxmlformats.org/officeDocument/2006/relationships/slide" Target="/ppt/slides/slide1.xml" Id="R320e0a2f724d4cd9" /><Relationship Type="http://schemas.openxmlformats.org/officeDocument/2006/relationships/slide" Target="/ppt/slides/slide2.xml" Id="Ra645c19473c34e3b" /><Relationship Type="http://schemas.openxmlformats.org/officeDocument/2006/relationships/slide" Target="/ppt/slides/slide3.xml" Id="R2df054cff1834b30" /><Relationship Type="http://schemas.openxmlformats.org/officeDocument/2006/relationships/slide" Target="/ppt/slides/slide4.xml" Id="Re12234c55c3b43ff" /><Relationship Type="http://schemas.openxmlformats.org/officeDocument/2006/relationships/slide" Target="/ppt/slides/slide5.xml" Id="Re2297813454048e8" /><Relationship Type="http://schemas.openxmlformats.org/officeDocument/2006/relationships/slide" Target="/ppt/slides/slide6.xml" Id="R0ea9e8abf6bb4cec" /><Relationship Type="http://schemas.openxmlformats.org/officeDocument/2006/relationships/slide" Target="/ppt/slides/slide7.xml" Id="R8199dc6aa26748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3945bc66b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5e2a6dd704d09" /><Relationship Type="http://schemas.openxmlformats.org/officeDocument/2006/relationships/theme" Target="/ppt/slideMasters/theme/theme1.xml" Id="Rf5818349e0e944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95e2a6dd70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37fa23d8e43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ee5835f1641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e0d348b2444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c9622feb446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ea456b0e848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ba711ad504b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4145ee5fa4d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TITLESTAD &amp; HAUGER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TITLESTAD &amp; HAUGER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−383 955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1 829 610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14 717 619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14 901 033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IVARSON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83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916 770 049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