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08b3ccb1814d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2f100bd1c94ccc"/>
  </p:sldMasterIdLst>
  <p:sldIdLst>
    <p:sldId xmlns:r="http://schemas.openxmlformats.org/officeDocument/2006/relationships" id="256" r:id="R26a42ed719f44a8e"/>
    <p:sldId xmlns:r="http://schemas.openxmlformats.org/officeDocument/2006/relationships" id="257" r:id="Rcf56cc3999f041fd"/>
    <p:sldId xmlns:r="http://schemas.openxmlformats.org/officeDocument/2006/relationships" id="258" r:id="R383b40e93381466c"/>
    <p:sldId xmlns:r="http://schemas.openxmlformats.org/officeDocument/2006/relationships" id="259" r:id="R028bd644477a41b5"/>
    <p:sldId xmlns:r="http://schemas.openxmlformats.org/officeDocument/2006/relationships" id="260" r:id="R130b67c155a64273"/>
    <p:sldId xmlns:r="http://schemas.openxmlformats.org/officeDocument/2006/relationships" id="261" r:id="Ra99fa353ba6b495d"/>
    <p:sldId xmlns:r="http://schemas.openxmlformats.org/officeDocument/2006/relationships" id="262" r:id="Rf8f461d8800d42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2f100bd1c94ccc" /><Relationship Type="http://schemas.openxmlformats.org/officeDocument/2006/relationships/slide" Target="/ppt/slides/slide1.xml" Id="R26a42ed719f44a8e" /><Relationship Type="http://schemas.openxmlformats.org/officeDocument/2006/relationships/slide" Target="/ppt/slides/slide2.xml" Id="Rcf56cc3999f041fd" /><Relationship Type="http://schemas.openxmlformats.org/officeDocument/2006/relationships/slide" Target="/ppt/slides/slide3.xml" Id="R383b40e93381466c" /><Relationship Type="http://schemas.openxmlformats.org/officeDocument/2006/relationships/slide" Target="/ppt/slides/slide4.xml" Id="R028bd644477a41b5" /><Relationship Type="http://schemas.openxmlformats.org/officeDocument/2006/relationships/slide" Target="/ppt/slides/slide5.xml" Id="R130b67c155a64273" /><Relationship Type="http://schemas.openxmlformats.org/officeDocument/2006/relationships/slide" Target="/ppt/slides/slide6.xml" Id="Ra99fa353ba6b495d" /><Relationship Type="http://schemas.openxmlformats.org/officeDocument/2006/relationships/slide" Target="/ppt/slides/slide7.xml" Id="Rf8f461d8800d42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2e8c5fb46445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6ff5b2421f4394" /><Relationship Type="http://schemas.openxmlformats.org/officeDocument/2006/relationships/theme" Target="/ppt/slideMasters/theme/theme1.xml" Id="R36edfe8a884b48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6ff5b2421f43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069b97bcc141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f7c153644943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a12f645f9647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7cc2673bd048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743cba106c44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20e5f1d80f47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e7d3ccad1644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BIRIASTRAND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BIRIASTRAND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BIRIASTRAND AS ble etablert [år] og holder til i Kokelv.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BIRIASTRAND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BIRIASTRAND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BIRIASTRAND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11 925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BIRIASTRAND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ASLAKSEN STEVE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BIRIASTRAND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Fielbmá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9715 Kokelv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916 803 443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BIRIASTRAND AS</a:t>
            </a:r>
          </a:p>
        </p:txBody>
      </p:sp>
    </p:spTree>
  </p:cSld>
  <p:clrMapOvr>
    <a:masterClrMapping xmlns:a="http://schemas.openxmlformats.org/drawingml/2006/main"/>
  </p:clrMapOvr>
</p:sld>
</file>