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6e38b5f4884a4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3fda33e3a94d2f"/>
  </p:sldMasterIdLst>
  <p:sldIdLst>
    <p:sldId xmlns:r="http://schemas.openxmlformats.org/officeDocument/2006/relationships" id="256" r:id="R192315fd8209470a"/>
    <p:sldId xmlns:r="http://schemas.openxmlformats.org/officeDocument/2006/relationships" id="257" r:id="Rbfc5b79550ae40c3"/>
    <p:sldId xmlns:r="http://schemas.openxmlformats.org/officeDocument/2006/relationships" id="258" r:id="R2728e9f73bea4b34"/>
    <p:sldId xmlns:r="http://schemas.openxmlformats.org/officeDocument/2006/relationships" id="259" r:id="Rbf6e7e26cdef436e"/>
    <p:sldId xmlns:r="http://schemas.openxmlformats.org/officeDocument/2006/relationships" id="260" r:id="R4f97fc8168b5497f"/>
    <p:sldId xmlns:r="http://schemas.openxmlformats.org/officeDocument/2006/relationships" id="261" r:id="R081621f7ac8542e1"/>
    <p:sldId xmlns:r="http://schemas.openxmlformats.org/officeDocument/2006/relationships" id="262" r:id="R0706c00d2e6340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3fda33e3a94d2f" /><Relationship Type="http://schemas.openxmlformats.org/officeDocument/2006/relationships/slide" Target="/ppt/slides/slide1.xml" Id="R192315fd8209470a" /><Relationship Type="http://schemas.openxmlformats.org/officeDocument/2006/relationships/slide" Target="/ppt/slides/slide2.xml" Id="Rbfc5b79550ae40c3" /><Relationship Type="http://schemas.openxmlformats.org/officeDocument/2006/relationships/slide" Target="/ppt/slides/slide3.xml" Id="R2728e9f73bea4b34" /><Relationship Type="http://schemas.openxmlformats.org/officeDocument/2006/relationships/slide" Target="/ppt/slides/slide4.xml" Id="Rbf6e7e26cdef436e" /><Relationship Type="http://schemas.openxmlformats.org/officeDocument/2006/relationships/slide" Target="/ppt/slides/slide5.xml" Id="R4f97fc8168b5497f" /><Relationship Type="http://schemas.openxmlformats.org/officeDocument/2006/relationships/slide" Target="/ppt/slides/slide6.xml" Id="R081621f7ac8542e1" /><Relationship Type="http://schemas.openxmlformats.org/officeDocument/2006/relationships/slide" Target="/ppt/slides/slide7.xml" Id="R0706c00d2e6340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a4cb9c64c841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6450c2ceab4c81" /><Relationship Type="http://schemas.openxmlformats.org/officeDocument/2006/relationships/theme" Target="/ppt/slideMasters/theme/theme1.xml" Id="Re4fccb6021fc4e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6450c2ceab4c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c0ca79d8314e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23fe0e05b341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5a816f58f847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88e5ac451d49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6a8cc4625b461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668440259b4a5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81bcbaab6e42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ODD H TORJUSEN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H TORJUSEN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 H TORJUSEN AS ble etablert [år] og holder til i Egersund.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H TORJUSEN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H TORJUSEN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H TORJUSEN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839 724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583 699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516 623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2 753 779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3 633 175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H TORJUSEN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EIENDOM OG BEDRIFTSUTVIKLING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H TORJUSEN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4370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916 822 413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H TORJUSEN AS</a:t>
            </a:r>
          </a:p>
        </p:txBody>
      </p:sp>
    </p:spTree>
  </p:cSld>
  <p:clrMapOvr>
    <a:masterClrMapping xmlns:a="http://schemas.openxmlformats.org/drawingml/2006/main"/>
  </p:clrMapOvr>
</p:sld>
</file>