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5449cd818344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452349d28c4c98"/>
  </p:sldMasterIdLst>
  <p:sldIdLst>
    <p:sldId xmlns:r="http://schemas.openxmlformats.org/officeDocument/2006/relationships" id="256" r:id="Rcc96e55204584f44"/>
    <p:sldId xmlns:r="http://schemas.openxmlformats.org/officeDocument/2006/relationships" id="257" r:id="R93032ebf312c4e05"/>
    <p:sldId xmlns:r="http://schemas.openxmlformats.org/officeDocument/2006/relationships" id="258" r:id="Rf1a9cbbdf5d44916"/>
    <p:sldId xmlns:r="http://schemas.openxmlformats.org/officeDocument/2006/relationships" id="259" r:id="Rb59fe72e6a304ada"/>
    <p:sldId xmlns:r="http://schemas.openxmlformats.org/officeDocument/2006/relationships" id="260" r:id="Rf5430686e64e48ef"/>
    <p:sldId xmlns:r="http://schemas.openxmlformats.org/officeDocument/2006/relationships" id="261" r:id="R8a890913ee5245e5"/>
    <p:sldId xmlns:r="http://schemas.openxmlformats.org/officeDocument/2006/relationships" id="262" r:id="Rb1c693503ab148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452349d28c4c98" /><Relationship Type="http://schemas.openxmlformats.org/officeDocument/2006/relationships/slide" Target="/ppt/slides/slide1.xml" Id="Rcc96e55204584f44" /><Relationship Type="http://schemas.openxmlformats.org/officeDocument/2006/relationships/slide" Target="/ppt/slides/slide2.xml" Id="R93032ebf312c4e05" /><Relationship Type="http://schemas.openxmlformats.org/officeDocument/2006/relationships/slide" Target="/ppt/slides/slide3.xml" Id="Rf1a9cbbdf5d44916" /><Relationship Type="http://schemas.openxmlformats.org/officeDocument/2006/relationships/slide" Target="/ppt/slides/slide4.xml" Id="Rb59fe72e6a304ada" /><Relationship Type="http://schemas.openxmlformats.org/officeDocument/2006/relationships/slide" Target="/ppt/slides/slide5.xml" Id="Rf5430686e64e48ef" /><Relationship Type="http://schemas.openxmlformats.org/officeDocument/2006/relationships/slide" Target="/ppt/slides/slide6.xml" Id="R8a890913ee5245e5" /><Relationship Type="http://schemas.openxmlformats.org/officeDocument/2006/relationships/slide" Target="/ppt/slides/slide7.xml" Id="Rb1c693503ab148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cdba2ebb604f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7abc05fa14a85" /><Relationship Type="http://schemas.openxmlformats.org/officeDocument/2006/relationships/theme" Target="/ppt/slideMasters/theme/theme1.xml" Id="R070c7aae3e4349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b7abc05fa14a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0e054c09540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5e6fd345b4c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dfa521c2145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7380d850841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e895f1f9a41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a65294efd44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f4253827041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TYNSET VARME &amp; SANITÆR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TYNSET VARME &amp; SANITÆR AS ble etablert [år] og holder til i Tynset.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16 008 870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1 509 081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1 353 662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11 489 631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17 008 545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SVEE JOHNNY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SVEE THOMAS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SVEE JON KONRAD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Elfengveien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2500 Tynset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48 33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916 954 913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