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8cc0fc58d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351e1922c4a3a"/>
  </p:sldMasterIdLst>
  <p:sldIdLst>
    <p:sldId xmlns:r="http://schemas.openxmlformats.org/officeDocument/2006/relationships" id="256" r:id="Rdfa4729020f2482f"/>
    <p:sldId xmlns:r="http://schemas.openxmlformats.org/officeDocument/2006/relationships" id="257" r:id="R15d72716a4cd495b"/>
    <p:sldId xmlns:r="http://schemas.openxmlformats.org/officeDocument/2006/relationships" id="258" r:id="Rf5f6d68acf774e3c"/>
    <p:sldId xmlns:r="http://schemas.openxmlformats.org/officeDocument/2006/relationships" id="259" r:id="R13f4cc19c71047b3"/>
    <p:sldId xmlns:r="http://schemas.openxmlformats.org/officeDocument/2006/relationships" id="260" r:id="R58528c1abc104147"/>
    <p:sldId xmlns:r="http://schemas.openxmlformats.org/officeDocument/2006/relationships" id="261" r:id="R729eb1bc7eb946d5"/>
    <p:sldId xmlns:r="http://schemas.openxmlformats.org/officeDocument/2006/relationships" id="262" r:id="R4dfbd6845992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351e1922c4a3a" /><Relationship Type="http://schemas.openxmlformats.org/officeDocument/2006/relationships/slide" Target="/ppt/slides/slide1.xml" Id="Rdfa4729020f2482f" /><Relationship Type="http://schemas.openxmlformats.org/officeDocument/2006/relationships/slide" Target="/ppt/slides/slide2.xml" Id="R15d72716a4cd495b" /><Relationship Type="http://schemas.openxmlformats.org/officeDocument/2006/relationships/slide" Target="/ppt/slides/slide3.xml" Id="Rf5f6d68acf774e3c" /><Relationship Type="http://schemas.openxmlformats.org/officeDocument/2006/relationships/slide" Target="/ppt/slides/slide4.xml" Id="R13f4cc19c71047b3" /><Relationship Type="http://schemas.openxmlformats.org/officeDocument/2006/relationships/slide" Target="/ppt/slides/slide5.xml" Id="R58528c1abc104147" /><Relationship Type="http://schemas.openxmlformats.org/officeDocument/2006/relationships/slide" Target="/ppt/slides/slide6.xml" Id="R729eb1bc7eb946d5" /><Relationship Type="http://schemas.openxmlformats.org/officeDocument/2006/relationships/slide" Target="/ppt/slides/slide7.xml" Id="R4dfbd6845992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14d63875a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36a23fcf04a95" /><Relationship Type="http://schemas.openxmlformats.org/officeDocument/2006/relationships/theme" Target="/ppt/slideMasters/theme/theme1.xml" Id="Rf204597b8e67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36a23fcf0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088dff7b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9f07afa8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db8cf95c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37428a28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04bde76fa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acda41ea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9274107b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