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2ab0c0a114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ca986c3a6e40d5"/>
  </p:sldMasterIdLst>
  <p:sldIdLst>
    <p:sldId xmlns:r="http://schemas.openxmlformats.org/officeDocument/2006/relationships" id="256" r:id="Rb5936ae1ce7241da"/>
    <p:sldId xmlns:r="http://schemas.openxmlformats.org/officeDocument/2006/relationships" id="257" r:id="R3d8fa8ed622a426f"/>
    <p:sldId xmlns:r="http://schemas.openxmlformats.org/officeDocument/2006/relationships" id="258" r:id="R601fbc5fdda94955"/>
    <p:sldId xmlns:r="http://schemas.openxmlformats.org/officeDocument/2006/relationships" id="259" r:id="R091fa6954a834099"/>
    <p:sldId xmlns:r="http://schemas.openxmlformats.org/officeDocument/2006/relationships" id="260" r:id="Rf19f735ae3ab4628"/>
    <p:sldId xmlns:r="http://schemas.openxmlformats.org/officeDocument/2006/relationships" id="261" r:id="R2cf6d36b0df74d98"/>
    <p:sldId xmlns:r="http://schemas.openxmlformats.org/officeDocument/2006/relationships" id="262" r:id="R113b019db95f47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a986c3a6e40d5" /><Relationship Type="http://schemas.openxmlformats.org/officeDocument/2006/relationships/slide" Target="/ppt/slides/slide1.xml" Id="Rb5936ae1ce7241da" /><Relationship Type="http://schemas.openxmlformats.org/officeDocument/2006/relationships/slide" Target="/ppt/slides/slide2.xml" Id="R3d8fa8ed622a426f" /><Relationship Type="http://schemas.openxmlformats.org/officeDocument/2006/relationships/slide" Target="/ppt/slides/slide3.xml" Id="R601fbc5fdda94955" /><Relationship Type="http://schemas.openxmlformats.org/officeDocument/2006/relationships/slide" Target="/ppt/slides/slide4.xml" Id="R091fa6954a834099" /><Relationship Type="http://schemas.openxmlformats.org/officeDocument/2006/relationships/slide" Target="/ppt/slides/slide5.xml" Id="Rf19f735ae3ab4628" /><Relationship Type="http://schemas.openxmlformats.org/officeDocument/2006/relationships/slide" Target="/ppt/slides/slide6.xml" Id="R2cf6d36b0df74d98" /><Relationship Type="http://schemas.openxmlformats.org/officeDocument/2006/relationships/slide" Target="/ppt/slides/slide7.xml" Id="R113b019db95f47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a672179fd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5bf1dacc9469d" /><Relationship Type="http://schemas.openxmlformats.org/officeDocument/2006/relationships/theme" Target="/ppt/slideMasters/theme/theme1.xml" Id="R710ccace4f1c47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85bf1dacc946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3530d3a6c41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c455d810c46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68b66ae7149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20e608cf04c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720edd3f445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1ae85373044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69238278e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HHH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73 317 118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73 728 621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HALVORSEN HORTEMO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