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1da10085649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ed65a1e1404b1d"/>
  </p:sldMasterIdLst>
  <p:sldIdLst>
    <p:sldId xmlns:r="http://schemas.openxmlformats.org/officeDocument/2006/relationships" id="256" r:id="R50a2834f4e314a88"/>
    <p:sldId xmlns:r="http://schemas.openxmlformats.org/officeDocument/2006/relationships" id="257" r:id="R844083c3601a4643"/>
    <p:sldId xmlns:r="http://schemas.openxmlformats.org/officeDocument/2006/relationships" id="258" r:id="Rebbd8c4604a046b3"/>
    <p:sldId xmlns:r="http://schemas.openxmlformats.org/officeDocument/2006/relationships" id="259" r:id="R4fa521bc7cb340ca"/>
    <p:sldId xmlns:r="http://schemas.openxmlformats.org/officeDocument/2006/relationships" id="260" r:id="Rfe81d3db84bf4585"/>
    <p:sldId xmlns:r="http://schemas.openxmlformats.org/officeDocument/2006/relationships" id="261" r:id="R26e9f362ad874f97"/>
    <p:sldId xmlns:r="http://schemas.openxmlformats.org/officeDocument/2006/relationships" id="262" r:id="R955399c7c2f0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d65a1e1404b1d" /><Relationship Type="http://schemas.openxmlformats.org/officeDocument/2006/relationships/slide" Target="/ppt/slides/slide1.xml" Id="R50a2834f4e314a88" /><Relationship Type="http://schemas.openxmlformats.org/officeDocument/2006/relationships/slide" Target="/ppt/slides/slide2.xml" Id="R844083c3601a4643" /><Relationship Type="http://schemas.openxmlformats.org/officeDocument/2006/relationships/slide" Target="/ppt/slides/slide3.xml" Id="Rebbd8c4604a046b3" /><Relationship Type="http://schemas.openxmlformats.org/officeDocument/2006/relationships/slide" Target="/ppt/slides/slide4.xml" Id="R4fa521bc7cb340ca" /><Relationship Type="http://schemas.openxmlformats.org/officeDocument/2006/relationships/slide" Target="/ppt/slides/slide5.xml" Id="Rfe81d3db84bf4585" /><Relationship Type="http://schemas.openxmlformats.org/officeDocument/2006/relationships/slide" Target="/ppt/slides/slide6.xml" Id="R26e9f362ad874f97" /><Relationship Type="http://schemas.openxmlformats.org/officeDocument/2006/relationships/slide" Target="/ppt/slides/slide7.xml" Id="R955399c7c2f0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aedf4e6acd4c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89fc538004322" /><Relationship Type="http://schemas.openxmlformats.org/officeDocument/2006/relationships/theme" Target="/ppt/slideMasters/theme/theme1.xml" Id="Rddddd06f2ee0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789fc5380043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bdf92211c4d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6a663ac6445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eb4a1522a46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7b138289340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cefcc54334d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6a8283022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0b8fc03b94b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JABO MANAGEMENT &amp;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MANAGEMENT &amp;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21 947 934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287 062 085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296 816 676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BODDERN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JEKBO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Elisenbergveien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916 981 007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