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331516cbf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ae26c3eda437d"/>
  </p:sldMasterIdLst>
  <p:sldIdLst>
    <p:sldId xmlns:r="http://schemas.openxmlformats.org/officeDocument/2006/relationships" id="256" r:id="R1b4ef7971d624f38"/>
    <p:sldId xmlns:r="http://schemas.openxmlformats.org/officeDocument/2006/relationships" id="257" r:id="R7b9f4910ee624a2c"/>
    <p:sldId xmlns:r="http://schemas.openxmlformats.org/officeDocument/2006/relationships" id="258" r:id="Ra52eddc550a347b7"/>
    <p:sldId xmlns:r="http://schemas.openxmlformats.org/officeDocument/2006/relationships" id="259" r:id="R3fa0c0ce78cf46df"/>
    <p:sldId xmlns:r="http://schemas.openxmlformats.org/officeDocument/2006/relationships" id="260" r:id="R2c1cf68a1f2b4e0b"/>
    <p:sldId xmlns:r="http://schemas.openxmlformats.org/officeDocument/2006/relationships" id="261" r:id="R252b7ea75d1f423c"/>
    <p:sldId xmlns:r="http://schemas.openxmlformats.org/officeDocument/2006/relationships" id="262" r:id="R6a2b76f2700942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ae26c3eda437d" /><Relationship Type="http://schemas.openxmlformats.org/officeDocument/2006/relationships/slide" Target="/ppt/slides/slide1.xml" Id="R1b4ef7971d624f38" /><Relationship Type="http://schemas.openxmlformats.org/officeDocument/2006/relationships/slide" Target="/ppt/slides/slide2.xml" Id="R7b9f4910ee624a2c" /><Relationship Type="http://schemas.openxmlformats.org/officeDocument/2006/relationships/slide" Target="/ppt/slides/slide3.xml" Id="Ra52eddc550a347b7" /><Relationship Type="http://schemas.openxmlformats.org/officeDocument/2006/relationships/slide" Target="/ppt/slides/slide4.xml" Id="R3fa0c0ce78cf46df" /><Relationship Type="http://schemas.openxmlformats.org/officeDocument/2006/relationships/slide" Target="/ppt/slides/slide5.xml" Id="R2c1cf68a1f2b4e0b" /><Relationship Type="http://schemas.openxmlformats.org/officeDocument/2006/relationships/slide" Target="/ppt/slides/slide6.xml" Id="R252b7ea75d1f423c" /><Relationship Type="http://schemas.openxmlformats.org/officeDocument/2006/relationships/slide" Target="/ppt/slides/slide7.xml" Id="R6a2b76f2700942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46e12785f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bfe07f4f34e0e" /><Relationship Type="http://schemas.openxmlformats.org/officeDocument/2006/relationships/theme" Target="/ppt/slideMasters/theme/theme1.xml" Id="R39d742dc6a63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bfe07f4f3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b00e12eff41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a8cfc11e1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0bd0b296d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ef9bf882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ee902bf9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b97b5946042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dfc72154245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917 080 828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SAMDAL HOLDING AS</a:t>
            </a:r>
          </a:p>
        </p:txBody>
      </p:sp>
    </p:spTree>
  </p:cSld>
  <p:clrMapOvr>
    <a:masterClrMapping xmlns:a="http://schemas.openxmlformats.org/drawingml/2006/main"/>
  </p:clrMapOvr>
</p:sld>
</file>