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c49b925068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08032db9949dd"/>
  </p:sldMasterIdLst>
  <p:sldIdLst>
    <p:sldId xmlns:r="http://schemas.openxmlformats.org/officeDocument/2006/relationships" id="256" r:id="R3c1da3285c8a4949"/>
    <p:sldId xmlns:r="http://schemas.openxmlformats.org/officeDocument/2006/relationships" id="257" r:id="Rb0f5e8306a5144b3"/>
    <p:sldId xmlns:r="http://schemas.openxmlformats.org/officeDocument/2006/relationships" id="258" r:id="R34867a44034c432f"/>
    <p:sldId xmlns:r="http://schemas.openxmlformats.org/officeDocument/2006/relationships" id="259" r:id="R6214547c251442e5"/>
    <p:sldId xmlns:r="http://schemas.openxmlformats.org/officeDocument/2006/relationships" id="260" r:id="R700e24a0e2194b19"/>
    <p:sldId xmlns:r="http://schemas.openxmlformats.org/officeDocument/2006/relationships" id="261" r:id="R0365935a786547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08032db9949dd" /><Relationship Type="http://schemas.openxmlformats.org/officeDocument/2006/relationships/slide" Target="/ppt/slides/slide1.xml" Id="R3c1da3285c8a4949" /><Relationship Type="http://schemas.openxmlformats.org/officeDocument/2006/relationships/slide" Target="/ppt/slides/slide2.xml" Id="Rb0f5e8306a5144b3" /><Relationship Type="http://schemas.openxmlformats.org/officeDocument/2006/relationships/slide" Target="/ppt/slides/slide3.xml" Id="R34867a44034c432f" /><Relationship Type="http://schemas.openxmlformats.org/officeDocument/2006/relationships/slide" Target="/ppt/slides/slide4.xml" Id="R6214547c251442e5" /><Relationship Type="http://schemas.openxmlformats.org/officeDocument/2006/relationships/slide" Target="/ppt/slides/slide5.xml" Id="R700e24a0e2194b19" /><Relationship Type="http://schemas.openxmlformats.org/officeDocument/2006/relationships/slide" Target="/ppt/slides/slide6.xml" Id="R0365935a786547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605128a3fd47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f3cf466264567" /><Relationship Type="http://schemas.openxmlformats.org/officeDocument/2006/relationships/theme" Target="/ppt/slideMasters/theme/theme1.xml" Id="R289d4cf5b4014c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5f3cf4662645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90daf7db148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ef71cc9f7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77fe33d77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aab586e4a46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e3502bc7940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8e14b9c0648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VOSSA THAI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VOSSA THAI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VOSSA THAI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VOSSA THAI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VOSSA THAI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VOSSA THAI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−153 652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146 206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224 782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VOSSA THAI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917 088 462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VOSSA THAI INTERNATIONAL AS</a:t>
            </a:r>
          </a:p>
        </p:txBody>
      </p:sp>
    </p:spTree>
  </p:cSld>
  <p:clrMapOvr>
    <a:masterClrMapping xmlns:a="http://schemas.openxmlformats.org/drawingml/2006/main"/>
  </p:clrMapOvr>
</p:sld>
</file>