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18f331147546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9034b8dc534449"/>
  </p:sldMasterIdLst>
  <p:sldIdLst>
    <p:sldId xmlns:r="http://schemas.openxmlformats.org/officeDocument/2006/relationships" id="256" r:id="R8b636ea63be94370"/>
    <p:sldId xmlns:r="http://schemas.openxmlformats.org/officeDocument/2006/relationships" id="257" r:id="R63ae6f7256514359"/>
    <p:sldId xmlns:r="http://schemas.openxmlformats.org/officeDocument/2006/relationships" id="258" r:id="R83aa7da640c64e32"/>
    <p:sldId xmlns:r="http://schemas.openxmlformats.org/officeDocument/2006/relationships" id="259" r:id="Ra47fa9c2a94649a9"/>
    <p:sldId xmlns:r="http://schemas.openxmlformats.org/officeDocument/2006/relationships" id="260" r:id="R81a8b411b0814260"/>
    <p:sldId xmlns:r="http://schemas.openxmlformats.org/officeDocument/2006/relationships" id="261" r:id="Rded44f5173b647dc"/>
    <p:sldId xmlns:r="http://schemas.openxmlformats.org/officeDocument/2006/relationships" id="262" r:id="Rb7c884ca7ddf48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9034b8dc534449" /><Relationship Type="http://schemas.openxmlformats.org/officeDocument/2006/relationships/slide" Target="/ppt/slides/slide1.xml" Id="R8b636ea63be94370" /><Relationship Type="http://schemas.openxmlformats.org/officeDocument/2006/relationships/slide" Target="/ppt/slides/slide2.xml" Id="R63ae6f7256514359" /><Relationship Type="http://schemas.openxmlformats.org/officeDocument/2006/relationships/slide" Target="/ppt/slides/slide3.xml" Id="R83aa7da640c64e32" /><Relationship Type="http://schemas.openxmlformats.org/officeDocument/2006/relationships/slide" Target="/ppt/slides/slide4.xml" Id="Ra47fa9c2a94649a9" /><Relationship Type="http://schemas.openxmlformats.org/officeDocument/2006/relationships/slide" Target="/ppt/slides/slide5.xml" Id="R81a8b411b0814260" /><Relationship Type="http://schemas.openxmlformats.org/officeDocument/2006/relationships/slide" Target="/ppt/slides/slide6.xml" Id="Rded44f5173b647dc" /><Relationship Type="http://schemas.openxmlformats.org/officeDocument/2006/relationships/slide" Target="/ppt/slides/slide7.xml" Id="Rb7c884ca7ddf48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efaeb3073949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ce0c5b039401c" /><Relationship Type="http://schemas.openxmlformats.org/officeDocument/2006/relationships/theme" Target="/ppt/slideMasters/theme/theme1.xml" Id="Rfe33054da1194b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9ce0c5b03940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1bd50748b42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85d0cd25b45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6cae1e21244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60278e94647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99277634740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f981190d541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92fd11bb142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BETONG OG STEIN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BETONG OG STEIN AS ble etablert [år] og holder til i Lierskogen.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31 309 688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−1 558 847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−1 525 654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792 563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5 421 022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AA-GRUPPEN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IWONA OG FRANZ HOLDING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PROFFZONE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ADAMCZYK KAMIL MARIUSZ  –  4,5 %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Ovenstadveien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3420 Lierskogen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96 74 99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bygg.anlegg@gmail.com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bbogs.no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917 106 908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