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9db849b8a24f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b5a99fa4614bc7"/>
  </p:sldMasterIdLst>
  <p:sldIdLst>
    <p:sldId xmlns:r="http://schemas.openxmlformats.org/officeDocument/2006/relationships" id="256" r:id="R358a7ae5ec244563"/>
    <p:sldId xmlns:r="http://schemas.openxmlformats.org/officeDocument/2006/relationships" id="257" r:id="Rbead3d6eb3b04eff"/>
    <p:sldId xmlns:r="http://schemas.openxmlformats.org/officeDocument/2006/relationships" id="258" r:id="R55fe0b0378534ea9"/>
    <p:sldId xmlns:r="http://schemas.openxmlformats.org/officeDocument/2006/relationships" id="259" r:id="R2afe9b0b44924376"/>
    <p:sldId xmlns:r="http://schemas.openxmlformats.org/officeDocument/2006/relationships" id="260" r:id="R5fb1a5831ae94ccd"/>
    <p:sldId xmlns:r="http://schemas.openxmlformats.org/officeDocument/2006/relationships" id="261" r:id="Rfb308b08f2a34737"/>
    <p:sldId xmlns:r="http://schemas.openxmlformats.org/officeDocument/2006/relationships" id="262" r:id="R0edf0401c0b540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b5a99fa4614bc7" /><Relationship Type="http://schemas.openxmlformats.org/officeDocument/2006/relationships/slide" Target="/ppt/slides/slide1.xml" Id="R358a7ae5ec244563" /><Relationship Type="http://schemas.openxmlformats.org/officeDocument/2006/relationships/slide" Target="/ppt/slides/slide2.xml" Id="Rbead3d6eb3b04eff" /><Relationship Type="http://schemas.openxmlformats.org/officeDocument/2006/relationships/slide" Target="/ppt/slides/slide3.xml" Id="R55fe0b0378534ea9" /><Relationship Type="http://schemas.openxmlformats.org/officeDocument/2006/relationships/slide" Target="/ppt/slides/slide4.xml" Id="R2afe9b0b44924376" /><Relationship Type="http://schemas.openxmlformats.org/officeDocument/2006/relationships/slide" Target="/ppt/slides/slide5.xml" Id="R5fb1a5831ae94ccd" /><Relationship Type="http://schemas.openxmlformats.org/officeDocument/2006/relationships/slide" Target="/ppt/slides/slide6.xml" Id="Rfb308b08f2a34737" /><Relationship Type="http://schemas.openxmlformats.org/officeDocument/2006/relationships/slide" Target="/ppt/slides/slide7.xml" Id="R0edf0401c0b540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1e239c28fc4a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18e3ef3994ec8" /><Relationship Type="http://schemas.openxmlformats.org/officeDocument/2006/relationships/theme" Target="/ppt/slideMasters/theme/theme1.xml" Id="R259e2e91df2540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b18e3ef3994e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5a11a0529d45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cb6134c4747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539ac03b248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b78f5dce248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3edd112f044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19e66b8db40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b60512fdd49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STORHEIM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STORHEIM HOLDING AS ble etablert [år] og holder til i Ulset.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760 924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7 442 719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9 028 146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STORHEIM EGIL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STORHEIM ISELIN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Egil Storheim, Nedre Ulsetskogen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5119 Ulset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917 106 916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